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6" r:id="rId5"/>
    <p:sldId id="292" r:id="rId6"/>
    <p:sldId id="269" r:id="rId7"/>
    <p:sldId id="262" r:id="rId8"/>
    <p:sldId id="288" r:id="rId9"/>
    <p:sldId id="289" r:id="rId10"/>
    <p:sldId id="271" r:id="rId11"/>
    <p:sldId id="278" r:id="rId12"/>
    <p:sldId id="281" r:id="rId13"/>
    <p:sldId id="270" r:id="rId14"/>
    <p:sldId id="294" r:id="rId15"/>
    <p:sldId id="260" r:id="rId16"/>
    <p:sldId id="282" r:id="rId17"/>
    <p:sldId id="283" r:id="rId18"/>
    <p:sldId id="285" r:id="rId19"/>
    <p:sldId id="291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C3ED70-C5EF-4E43-992B-9A337ECE5976}" v="671" dt="2020-12-01T05:00:09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4" autoAdjust="0"/>
    <p:restoredTop sz="92651" autoAdjust="0"/>
  </p:normalViewPr>
  <p:slideViewPr>
    <p:cSldViewPr snapToGrid="0">
      <p:cViewPr>
        <p:scale>
          <a:sx n="150" d="100"/>
          <a:sy n="150" d="100"/>
        </p:scale>
        <p:origin x="12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Solis" userId="829ccf95-4be3-49f0-aa45-18d0f708671d" providerId="ADAL" clId="{7EC3ED70-C5EF-4E43-992B-9A337ECE5976}"/>
    <pc:docChg chg="undo redo custSel mod addSld delSld modSld sldOrd">
      <pc:chgData name="Omar Solis" userId="829ccf95-4be3-49f0-aa45-18d0f708671d" providerId="ADAL" clId="{7EC3ED70-C5EF-4E43-992B-9A337ECE5976}" dt="2020-12-01T05:00:01.429" v="16713"/>
      <pc:docMkLst>
        <pc:docMk/>
      </pc:docMkLst>
      <pc:sldChg chg="addSp delSp modSp mod modClrScheme chgLayout">
        <pc:chgData name="Omar Solis" userId="829ccf95-4be3-49f0-aa45-18d0f708671d" providerId="ADAL" clId="{7EC3ED70-C5EF-4E43-992B-9A337ECE5976}" dt="2020-12-01T03:07:32.279" v="15877" actId="20577"/>
        <pc:sldMkLst>
          <pc:docMk/>
          <pc:sldMk cId="83342556" sldId="256"/>
        </pc:sldMkLst>
        <pc:spChg chg="mod">
          <ac:chgData name="Omar Solis" userId="829ccf95-4be3-49f0-aa45-18d0f708671d" providerId="ADAL" clId="{7EC3ED70-C5EF-4E43-992B-9A337ECE5976}" dt="2020-12-01T03:07:32.279" v="15877" actId="20577"/>
          <ac:spMkLst>
            <pc:docMk/>
            <pc:sldMk cId="83342556" sldId="256"/>
            <ac:spMk id="2" creationId="{0D6395CA-40A8-4109-84C7-50C6C0BFD753}"/>
          </ac:spMkLst>
        </pc:spChg>
        <pc:spChg chg="mod">
          <ac:chgData name="Omar Solis" userId="829ccf95-4be3-49f0-aa45-18d0f708671d" providerId="ADAL" clId="{7EC3ED70-C5EF-4E43-992B-9A337ECE5976}" dt="2020-11-30T06:22:24.153" v="7087" actId="1076"/>
          <ac:spMkLst>
            <pc:docMk/>
            <pc:sldMk cId="83342556" sldId="256"/>
            <ac:spMk id="3" creationId="{0A54718F-3054-49CF-893D-CB9AC85D0117}"/>
          </ac:spMkLst>
        </pc:spChg>
        <pc:spChg chg="add del mod">
          <ac:chgData name="Omar Solis" userId="829ccf95-4be3-49f0-aa45-18d0f708671d" providerId="ADAL" clId="{7EC3ED70-C5EF-4E43-992B-9A337ECE5976}" dt="2020-11-30T06:19:08.519" v="7067" actId="26606"/>
          <ac:spMkLst>
            <pc:docMk/>
            <pc:sldMk cId="83342556" sldId="256"/>
            <ac:spMk id="6" creationId="{3EF986A2-F198-469E-8AD8-DF85E4BC6140}"/>
          </ac:spMkLst>
        </pc:spChg>
        <pc:spChg chg="add del mod">
          <ac:chgData name="Omar Solis" userId="829ccf95-4be3-49f0-aa45-18d0f708671d" providerId="ADAL" clId="{7EC3ED70-C5EF-4E43-992B-9A337ECE5976}" dt="2020-11-30T06:19:03.991" v="7055" actId="26606"/>
          <ac:spMkLst>
            <pc:docMk/>
            <pc:sldMk cId="83342556" sldId="256"/>
            <ac:spMk id="8" creationId="{04A5E5FB-E7E8-48C1-805D-6B7C2AE9105F}"/>
          </ac:spMkLst>
        </pc:spChg>
        <pc:spChg chg="add del mod">
          <ac:chgData name="Omar Solis" userId="829ccf95-4be3-49f0-aa45-18d0f708671d" providerId="ADAL" clId="{7EC3ED70-C5EF-4E43-992B-9A337ECE5976}" dt="2020-11-30T06:21:56.684" v="7082" actId="26606"/>
          <ac:spMkLst>
            <pc:docMk/>
            <pc:sldMk cId="83342556" sldId="256"/>
            <ac:spMk id="9" creationId="{04A5E5FB-E7E8-48C1-805D-6B7C2AE9105F}"/>
          </ac:spMkLst>
        </pc:spChg>
        <pc:spChg chg="add del mod">
          <ac:chgData name="Omar Solis" userId="829ccf95-4be3-49f0-aa45-18d0f708671d" providerId="ADAL" clId="{7EC3ED70-C5EF-4E43-992B-9A337ECE5976}" dt="2020-11-30T06:19:05.792" v="7061" actId="26606"/>
          <ac:spMkLst>
            <pc:docMk/>
            <pc:sldMk cId="83342556" sldId="256"/>
            <ac:spMk id="14" creationId="{338C7ED3-6024-432D-A967-67BFCCB363C1}"/>
          </ac:spMkLst>
        </pc:spChg>
        <pc:spChg chg="add del mod">
          <ac:chgData name="Omar Solis" userId="829ccf95-4be3-49f0-aa45-18d0f708671d" providerId="ADAL" clId="{7EC3ED70-C5EF-4E43-992B-9A337ECE5976}" dt="2020-11-30T06:19:07.278" v="7063" actId="26606"/>
          <ac:spMkLst>
            <pc:docMk/>
            <pc:sldMk cId="83342556" sldId="256"/>
            <ac:spMk id="16" creationId="{C49FB26A-DF3A-4730-92CA-C21A056EA22B}"/>
          </ac:spMkLst>
        </pc:spChg>
        <pc:spChg chg="add del mod">
          <ac:chgData name="Omar Solis" userId="829ccf95-4be3-49f0-aa45-18d0f708671d" providerId="ADAL" clId="{7EC3ED70-C5EF-4E43-992B-9A337ECE5976}" dt="2020-11-30T06:19:07.278" v="7063" actId="26606"/>
          <ac:spMkLst>
            <pc:docMk/>
            <pc:sldMk cId="83342556" sldId="256"/>
            <ac:spMk id="17" creationId="{6F9761A4-C4AE-4D5C-A805-6736D76D2D7E}"/>
          </ac:spMkLst>
        </pc:spChg>
        <pc:spChg chg="add del mod">
          <ac:chgData name="Omar Solis" userId="829ccf95-4be3-49f0-aa45-18d0f708671d" providerId="ADAL" clId="{7EC3ED70-C5EF-4E43-992B-9A337ECE5976}" dt="2020-11-30T06:19:07.278" v="7063" actId="26606"/>
          <ac:spMkLst>
            <pc:docMk/>
            <pc:sldMk cId="83342556" sldId="256"/>
            <ac:spMk id="18" creationId="{5853A2AE-EEF2-4866-8EC5-20E1B4397C52}"/>
          </ac:spMkLst>
        </pc:spChg>
        <pc:picChg chg="add del">
          <ac:chgData name="Omar Solis" userId="829ccf95-4be3-49f0-aa45-18d0f708671d" providerId="ADAL" clId="{7EC3ED70-C5EF-4E43-992B-9A337ECE5976}" dt="2020-11-30T06:18:53.516" v="7051" actId="26606"/>
          <ac:picMkLst>
            <pc:docMk/>
            <pc:sldMk cId="83342556" sldId="256"/>
            <ac:picMk id="5" creationId="{A8561B09-CEB4-4E2A-A507-42AD288BA723}"/>
          </ac:picMkLst>
        </pc:picChg>
        <pc:picChg chg="add del">
          <ac:chgData name="Omar Solis" userId="829ccf95-4be3-49f0-aa45-18d0f708671d" providerId="ADAL" clId="{7EC3ED70-C5EF-4E43-992B-9A337ECE5976}" dt="2020-11-30T06:19:02.350" v="7053" actId="26606"/>
          <ac:picMkLst>
            <pc:docMk/>
            <pc:sldMk cId="83342556" sldId="256"/>
            <ac:picMk id="7" creationId="{46A03EE5-B7E0-4D37-B627-936274842E8A}"/>
          </ac:picMkLst>
        </pc:picChg>
        <pc:picChg chg="add del">
          <ac:chgData name="Omar Solis" userId="829ccf95-4be3-49f0-aa45-18d0f708671d" providerId="ADAL" clId="{7EC3ED70-C5EF-4E43-992B-9A337ECE5976}" dt="2020-11-30T06:19:04.424" v="7057" actId="26606"/>
          <ac:picMkLst>
            <pc:docMk/>
            <pc:sldMk cId="83342556" sldId="256"/>
            <ac:picMk id="10" creationId="{46A03EE5-B7E0-4D37-B627-936274842E8A}"/>
          </ac:picMkLst>
        </pc:picChg>
        <pc:picChg chg="add">
          <ac:chgData name="Omar Solis" userId="829ccf95-4be3-49f0-aa45-18d0f708671d" providerId="ADAL" clId="{7EC3ED70-C5EF-4E43-992B-9A337ECE5976}" dt="2020-11-30T06:21:56.684" v="7082" actId="26606"/>
          <ac:picMkLst>
            <pc:docMk/>
            <pc:sldMk cId="83342556" sldId="256"/>
            <ac:picMk id="11" creationId="{2EDE7B1E-F2DD-4A22-9B9F-2655E6170C47}"/>
          </ac:picMkLst>
        </pc:picChg>
        <pc:picChg chg="add del">
          <ac:chgData name="Omar Solis" userId="829ccf95-4be3-49f0-aa45-18d0f708671d" providerId="ADAL" clId="{7EC3ED70-C5EF-4E43-992B-9A337ECE5976}" dt="2020-11-30T06:19:05.200" v="7059" actId="26606"/>
          <ac:picMkLst>
            <pc:docMk/>
            <pc:sldMk cId="83342556" sldId="256"/>
            <ac:picMk id="12" creationId="{A8561B09-CEB4-4E2A-A507-42AD288BA723}"/>
          </ac:picMkLst>
        </pc:picChg>
      </pc:sldChg>
      <pc:sldChg chg="modSp del">
        <pc:chgData name="Omar Solis" userId="829ccf95-4be3-49f0-aa45-18d0f708671d" providerId="ADAL" clId="{7EC3ED70-C5EF-4E43-992B-9A337ECE5976}" dt="2020-11-24T05:03:07.196" v="4195" actId="2696"/>
        <pc:sldMkLst>
          <pc:docMk/>
          <pc:sldMk cId="1312589895" sldId="257"/>
        </pc:sldMkLst>
        <pc:spChg chg="mod">
          <ac:chgData name="Omar Solis" userId="829ccf95-4be3-49f0-aa45-18d0f708671d" providerId="ADAL" clId="{7EC3ED70-C5EF-4E43-992B-9A337ECE5976}" dt="2020-11-24T04:12:33.900" v="3386" actId="20577"/>
          <ac:spMkLst>
            <pc:docMk/>
            <pc:sldMk cId="1312589895" sldId="257"/>
            <ac:spMk id="3" creationId="{CEB30C8B-CFCD-44C4-A011-AEED93E8F82B}"/>
          </ac:spMkLst>
        </pc:spChg>
      </pc:sldChg>
      <pc:sldChg chg="addSp delSp modSp del">
        <pc:chgData name="Omar Solis" userId="829ccf95-4be3-49f0-aa45-18d0f708671d" providerId="ADAL" clId="{7EC3ED70-C5EF-4E43-992B-9A337ECE5976}" dt="2020-11-23T01:29:22.059" v="2778" actId="2696"/>
        <pc:sldMkLst>
          <pc:docMk/>
          <pc:sldMk cId="2348729751" sldId="258"/>
        </pc:sldMkLst>
        <pc:spChg chg="mod">
          <ac:chgData name="Omar Solis" userId="829ccf95-4be3-49f0-aa45-18d0f708671d" providerId="ADAL" clId="{7EC3ED70-C5EF-4E43-992B-9A337ECE5976}" dt="2020-11-22T22:14:54.613" v="185" actId="20577"/>
          <ac:spMkLst>
            <pc:docMk/>
            <pc:sldMk cId="2348729751" sldId="258"/>
            <ac:spMk id="2" creationId="{F2DF4EFA-E0A3-4E5A-BA1D-E0373307F0BE}"/>
          </ac:spMkLst>
        </pc:spChg>
        <pc:spChg chg="del mod">
          <ac:chgData name="Omar Solis" userId="829ccf95-4be3-49f0-aa45-18d0f708671d" providerId="ADAL" clId="{7EC3ED70-C5EF-4E43-992B-9A337ECE5976}" dt="2020-11-22T23:24:12.526" v="1814"/>
          <ac:spMkLst>
            <pc:docMk/>
            <pc:sldMk cId="2348729751" sldId="258"/>
            <ac:spMk id="3" creationId="{5A5C2FD8-AB51-45EF-9909-75C0BCE73D20}"/>
          </ac:spMkLst>
        </pc:spChg>
        <pc:spChg chg="add">
          <ac:chgData name="Omar Solis" userId="829ccf95-4be3-49f0-aa45-18d0f708671d" providerId="ADAL" clId="{7EC3ED70-C5EF-4E43-992B-9A337ECE5976}" dt="2020-11-22T22:24:29.270" v="299"/>
          <ac:spMkLst>
            <pc:docMk/>
            <pc:sldMk cId="2348729751" sldId="258"/>
            <ac:spMk id="4" creationId="{A5FD0637-C7EA-4664-8716-31A691827B57}"/>
          </ac:spMkLst>
        </pc:spChg>
        <pc:spChg chg="add">
          <ac:chgData name="Omar Solis" userId="829ccf95-4be3-49f0-aa45-18d0f708671d" providerId="ADAL" clId="{7EC3ED70-C5EF-4E43-992B-9A337ECE5976}" dt="2020-11-22T23:24:12.526" v="1814"/>
          <ac:spMkLst>
            <pc:docMk/>
            <pc:sldMk cId="2348729751" sldId="258"/>
            <ac:spMk id="5" creationId="{D7721387-E915-4EDA-9727-62EE37CF4B3B}"/>
          </ac:spMkLst>
        </pc:spChg>
      </pc:sldChg>
      <pc:sldChg chg="addSp delSp modSp del modNotesTx">
        <pc:chgData name="Omar Solis" userId="829ccf95-4be3-49f0-aa45-18d0f708671d" providerId="ADAL" clId="{7EC3ED70-C5EF-4E43-992B-9A337ECE5976}" dt="2020-11-30T05:04:41.163" v="6753" actId="2696"/>
        <pc:sldMkLst>
          <pc:docMk/>
          <pc:sldMk cId="394843022" sldId="259"/>
        </pc:sldMkLst>
        <pc:spChg chg="mod">
          <ac:chgData name="Omar Solis" userId="829ccf95-4be3-49f0-aa45-18d0f708671d" providerId="ADAL" clId="{7EC3ED70-C5EF-4E43-992B-9A337ECE5976}" dt="2020-11-24T06:14:41.912" v="4984"/>
          <ac:spMkLst>
            <pc:docMk/>
            <pc:sldMk cId="394843022" sldId="259"/>
            <ac:spMk id="2" creationId="{667AEB0D-0D85-4012-BE56-1EDBF88D7CF8}"/>
          </ac:spMkLst>
        </pc:spChg>
        <pc:spChg chg="del mod">
          <ac:chgData name="Omar Solis" userId="829ccf95-4be3-49f0-aa45-18d0f708671d" providerId="ADAL" clId="{7EC3ED70-C5EF-4E43-992B-9A337ECE5976}" dt="2020-11-22T23:24:08.995" v="1813"/>
          <ac:spMkLst>
            <pc:docMk/>
            <pc:sldMk cId="394843022" sldId="259"/>
            <ac:spMk id="3" creationId="{3DD68395-7EB3-4086-A679-4E883F38071B}"/>
          </ac:spMkLst>
        </pc:spChg>
        <pc:spChg chg="add del mod">
          <ac:chgData name="Omar Solis" userId="829ccf95-4be3-49f0-aa45-18d0f708671d" providerId="ADAL" clId="{7EC3ED70-C5EF-4E43-992B-9A337ECE5976}" dt="2020-11-24T18:17:15.012" v="5734"/>
          <ac:spMkLst>
            <pc:docMk/>
            <pc:sldMk cId="394843022" sldId="259"/>
            <ac:spMk id="4" creationId="{C1058BE1-E5FA-4776-9430-260C2E088437}"/>
          </ac:spMkLst>
        </pc:spChg>
        <pc:spChg chg="add mod">
          <ac:chgData name="Omar Solis" userId="829ccf95-4be3-49f0-aa45-18d0f708671d" providerId="ADAL" clId="{7EC3ED70-C5EF-4E43-992B-9A337ECE5976}" dt="2020-11-24T06:55:45.523" v="5256" actId="20577"/>
          <ac:spMkLst>
            <pc:docMk/>
            <pc:sldMk cId="394843022" sldId="259"/>
            <ac:spMk id="5" creationId="{811F297C-FC05-407D-BB1F-B7C988E8E21C}"/>
          </ac:spMkLst>
        </pc:spChg>
        <pc:spChg chg="add del">
          <ac:chgData name="Omar Solis" userId="829ccf95-4be3-49f0-aa45-18d0f708671d" providerId="ADAL" clId="{7EC3ED70-C5EF-4E43-992B-9A337ECE5976}" dt="2020-11-24T06:07:05.236" v="4764"/>
          <ac:spMkLst>
            <pc:docMk/>
            <pc:sldMk cId="394843022" sldId="259"/>
            <ac:spMk id="6" creationId="{FC0DFC8E-9931-4696-813E-4BC8349C42B2}"/>
          </ac:spMkLst>
        </pc:spChg>
        <pc:spChg chg="add mod">
          <ac:chgData name="Omar Solis" userId="829ccf95-4be3-49f0-aa45-18d0f708671d" providerId="ADAL" clId="{7EC3ED70-C5EF-4E43-992B-9A337ECE5976}" dt="2020-11-24T07:15:09.928" v="5522" actId="1076"/>
          <ac:spMkLst>
            <pc:docMk/>
            <pc:sldMk cId="394843022" sldId="259"/>
            <ac:spMk id="7" creationId="{175EBF14-DE5D-414F-B41E-185CD9B35829}"/>
          </ac:spMkLst>
        </pc:spChg>
        <pc:spChg chg="add del mod">
          <ac:chgData name="Omar Solis" userId="829ccf95-4be3-49f0-aa45-18d0f708671d" providerId="ADAL" clId="{7EC3ED70-C5EF-4E43-992B-9A337ECE5976}" dt="2020-11-24T06:55:18.138" v="5189"/>
          <ac:spMkLst>
            <pc:docMk/>
            <pc:sldMk cId="394843022" sldId="259"/>
            <ac:spMk id="10" creationId="{B239E6D7-7CA6-4861-BFD2-B5179C9C0F8B}"/>
          </ac:spMkLst>
        </pc:spChg>
        <pc:graphicFrameChg chg="add mod modGraphic">
          <ac:chgData name="Omar Solis" userId="829ccf95-4be3-49f0-aa45-18d0f708671d" providerId="ADAL" clId="{7EC3ED70-C5EF-4E43-992B-9A337ECE5976}" dt="2020-11-30T04:41:48.111" v="6416" actId="20577"/>
          <ac:graphicFrameMkLst>
            <pc:docMk/>
            <pc:sldMk cId="394843022" sldId="259"/>
            <ac:graphicFrameMk id="8" creationId="{21D3757E-A844-47CB-B276-ACB9CA252A8D}"/>
          </ac:graphicFrameMkLst>
        </pc:graphicFrameChg>
        <pc:graphicFrameChg chg="add del mod modGraphic">
          <ac:chgData name="Omar Solis" userId="829ccf95-4be3-49f0-aa45-18d0f708671d" providerId="ADAL" clId="{7EC3ED70-C5EF-4E43-992B-9A337ECE5976}" dt="2020-11-24T06:54:54.521" v="5183"/>
          <ac:graphicFrameMkLst>
            <pc:docMk/>
            <pc:sldMk cId="394843022" sldId="259"/>
            <ac:graphicFrameMk id="11" creationId="{9714102B-F6AE-4E81-838E-C33F71BC1862}"/>
          </ac:graphicFrameMkLst>
        </pc:graphicFrameChg>
        <pc:picChg chg="add mod modCrop">
          <ac:chgData name="Omar Solis" userId="829ccf95-4be3-49f0-aa45-18d0f708671d" providerId="ADAL" clId="{7EC3ED70-C5EF-4E43-992B-9A337ECE5976}" dt="2020-11-24T06:56:09.660" v="5262" actId="1076"/>
          <ac:picMkLst>
            <pc:docMk/>
            <pc:sldMk cId="394843022" sldId="259"/>
            <ac:picMk id="9" creationId="{8F8A70C6-34CC-4B24-AE74-D4373939E7CF}"/>
          </ac:picMkLst>
        </pc:picChg>
      </pc:sldChg>
      <pc:sldChg chg="addSp delSp modSp ord modAnim modNotesTx">
        <pc:chgData name="Omar Solis" userId="829ccf95-4be3-49f0-aa45-18d0f708671d" providerId="ADAL" clId="{7EC3ED70-C5EF-4E43-992B-9A337ECE5976}" dt="2020-12-01T03:52:29.091" v="16304" actId="20577"/>
        <pc:sldMkLst>
          <pc:docMk/>
          <pc:sldMk cId="3185372765" sldId="260"/>
        </pc:sldMkLst>
        <pc:spChg chg="mod">
          <ac:chgData name="Omar Solis" userId="829ccf95-4be3-49f0-aa45-18d0f708671d" providerId="ADAL" clId="{7EC3ED70-C5EF-4E43-992B-9A337ECE5976}" dt="2020-11-24T06:14:56.067" v="4987"/>
          <ac:spMkLst>
            <pc:docMk/>
            <pc:sldMk cId="3185372765" sldId="260"/>
            <ac:spMk id="2" creationId="{867FE34E-E161-473D-ADD2-0ADD2321B6E3}"/>
          </ac:spMkLst>
        </pc:spChg>
        <pc:spChg chg="del mod">
          <ac:chgData name="Omar Solis" userId="829ccf95-4be3-49f0-aa45-18d0f708671d" providerId="ADAL" clId="{7EC3ED70-C5EF-4E43-992B-9A337ECE5976}" dt="2020-11-22T23:24:03.709" v="1811"/>
          <ac:spMkLst>
            <pc:docMk/>
            <pc:sldMk cId="3185372765" sldId="260"/>
            <ac:spMk id="3" creationId="{7AF90689-20A2-4E69-9E0D-A6E4BC205CF5}"/>
          </ac:spMkLst>
        </pc:spChg>
        <pc:spChg chg="add del">
          <ac:chgData name="Omar Solis" userId="829ccf95-4be3-49f0-aa45-18d0f708671d" providerId="ADAL" clId="{7EC3ED70-C5EF-4E43-992B-9A337ECE5976}" dt="2020-11-24T18:21:09.695" v="5737"/>
          <ac:spMkLst>
            <pc:docMk/>
            <pc:sldMk cId="3185372765" sldId="260"/>
            <ac:spMk id="4" creationId="{47E393FF-BD78-4BF0-87BA-26CE4ABDF349}"/>
          </ac:spMkLst>
        </pc:spChg>
        <pc:spChg chg="add mod">
          <ac:chgData name="Omar Solis" userId="829ccf95-4be3-49f0-aa45-18d0f708671d" providerId="ADAL" clId="{7EC3ED70-C5EF-4E43-992B-9A337ECE5976}" dt="2020-11-24T02:45:17.001" v="3133" actId="113"/>
          <ac:spMkLst>
            <pc:docMk/>
            <pc:sldMk cId="3185372765" sldId="260"/>
            <ac:spMk id="5" creationId="{1CC518F1-57C7-4A0A-9BC8-350A7BA16EC0}"/>
          </ac:spMkLst>
        </pc:spChg>
        <pc:spChg chg="mod">
          <ac:chgData name="Omar Solis" userId="829ccf95-4be3-49f0-aa45-18d0f708671d" providerId="ADAL" clId="{7EC3ED70-C5EF-4E43-992B-9A337ECE5976}" dt="2020-11-30T04:05:07.997" v="6027" actId="1076"/>
          <ac:spMkLst>
            <pc:docMk/>
            <pc:sldMk cId="3185372765" sldId="260"/>
            <ac:spMk id="14" creationId="{37B8E426-0A0C-9446-B703-C701A82C31F8}"/>
          </ac:spMkLst>
        </pc:spChg>
        <pc:spChg chg="mod">
          <ac:chgData name="Omar Solis" userId="829ccf95-4be3-49f0-aa45-18d0f708671d" providerId="ADAL" clId="{7EC3ED70-C5EF-4E43-992B-9A337ECE5976}" dt="2020-11-30T06:52:54.646" v="7706" actId="1076"/>
          <ac:spMkLst>
            <pc:docMk/>
            <pc:sldMk cId="3185372765" sldId="260"/>
            <ac:spMk id="16" creationId="{6C36E44E-0FF8-F649-927C-FA0D0AAF52EC}"/>
          </ac:spMkLst>
        </pc:spChg>
        <pc:spChg chg="mod">
          <ac:chgData name="Omar Solis" userId="829ccf95-4be3-49f0-aa45-18d0f708671d" providerId="ADAL" clId="{7EC3ED70-C5EF-4E43-992B-9A337ECE5976}" dt="2020-11-30T06:45:18.348" v="7309" actId="1076"/>
          <ac:spMkLst>
            <pc:docMk/>
            <pc:sldMk cId="3185372765" sldId="260"/>
            <ac:spMk id="32" creationId="{C67AD319-8A72-184B-B665-4B65E23D9C94}"/>
          </ac:spMkLst>
        </pc:spChg>
        <pc:spChg chg="mod">
          <ac:chgData name="Omar Solis" userId="829ccf95-4be3-49f0-aa45-18d0f708671d" providerId="ADAL" clId="{7EC3ED70-C5EF-4E43-992B-9A337ECE5976}" dt="2020-11-30T03:56:34.982" v="5973" actId="20577"/>
          <ac:spMkLst>
            <pc:docMk/>
            <pc:sldMk cId="3185372765" sldId="260"/>
            <ac:spMk id="33" creationId="{25FC984B-D281-8749-AC14-3472A3F2781C}"/>
          </ac:spMkLst>
        </pc:spChg>
        <pc:spChg chg="mod">
          <ac:chgData name="Omar Solis" userId="829ccf95-4be3-49f0-aa45-18d0f708671d" providerId="ADAL" clId="{7EC3ED70-C5EF-4E43-992B-9A337ECE5976}" dt="2020-12-01T03:51:19.174" v="16236" actId="20577"/>
          <ac:spMkLst>
            <pc:docMk/>
            <pc:sldMk cId="3185372765" sldId="260"/>
            <ac:spMk id="36" creationId="{44BC38B6-4DA8-614B-842F-28EA2756CADD}"/>
          </ac:spMkLst>
        </pc:spChg>
        <pc:spChg chg="mod">
          <ac:chgData name="Omar Solis" userId="829ccf95-4be3-49f0-aa45-18d0f708671d" providerId="ADAL" clId="{7EC3ED70-C5EF-4E43-992B-9A337ECE5976}" dt="2020-12-01T03:51:45.785" v="16260" actId="20577"/>
          <ac:spMkLst>
            <pc:docMk/>
            <pc:sldMk cId="3185372765" sldId="260"/>
            <ac:spMk id="40" creationId="{F8B6E8C9-CC36-CD44-A6AA-B005F7A485C2}"/>
          </ac:spMkLst>
        </pc:spChg>
        <pc:graphicFrameChg chg="add mod modGraphic">
          <ac:chgData name="Omar Solis" userId="829ccf95-4be3-49f0-aa45-18d0f708671d" providerId="ADAL" clId="{7EC3ED70-C5EF-4E43-992B-9A337ECE5976}" dt="2020-11-24T02:45:24.607" v="3134" actId="1076"/>
          <ac:graphicFrameMkLst>
            <pc:docMk/>
            <pc:sldMk cId="3185372765" sldId="260"/>
            <ac:graphicFrameMk id="7" creationId="{712A5B1E-D5BB-4500-9FBC-C3390B20722B}"/>
          </ac:graphicFrameMkLst>
        </pc:graphicFrameChg>
        <pc:picChg chg="add mod ord modCrop">
          <ac:chgData name="Omar Solis" userId="829ccf95-4be3-49f0-aa45-18d0f708671d" providerId="ADAL" clId="{7EC3ED70-C5EF-4E43-992B-9A337ECE5976}" dt="2020-11-30T21:20:06.827" v="12532" actId="14100"/>
          <ac:picMkLst>
            <pc:docMk/>
            <pc:sldMk cId="3185372765" sldId="260"/>
            <ac:picMk id="3" creationId="{3A8AB4AE-9DE9-4DBF-99FD-E0CF8B098052}"/>
          </ac:picMkLst>
        </pc:picChg>
        <pc:picChg chg="add mod ord modCrop">
          <ac:chgData name="Omar Solis" userId="829ccf95-4be3-49f0-aa45-18d0f708671d" providerId="ADAL" clId="{7EC3ED70-C5EF-4E43-992B-9A337ECE5976}" dt="2020-11-30T21:19:27.432" v="12522" actId="166"/>
          <ac:picMkLst>
            <pc:docMk/>
            <pc:sldMk cId="3185372765" sldId="260"/>
            <ac:picMk id="4" creationId="{46FBFBB9-B7ED-4F9B-9085-5D0071A7E0B0}"/>
          </ac:picMkLst>
        </pc:picChg>
        <pc:picChg chg="add mod ord modCrop">
          <ac:chgData name="Omar Solis" userId="829ccf95-4be3-49f0-aa45-18d0f708671d" providerId="ADAL" clId="{7EC3ED70-C5EF-4E43-992B-9A337ECE5976}" dt="2020-11-30T21:28:31.827" v="12551" actId="14100"/>
          <ac:picMkLst>
            <pc:docMk/>
            <pc:sldMk cId="3185372765" sldId="260"/>
            <ac:picMk id="5" creationId="{B6FA9141-56DC-4ECA-82CD-4A0C0472F705}"/>
          </ac:picMkLst>
        </pc:picChg>
        <pc:picChg chg="add del mod modCrop">
          <ac:chgData name="Omar Solis" userId="829ccf95-4be3-49f0-aa45-18d0f708671d" providerId="ADAL" clId="{7EC3ED70-C5EF-4E43-992B-9A337ECE5976}" dt="2020-11-30T21:15:56.811" v="12484"/>
          <ac:picMkLst>
            <pc:docMk/>
            <pc:sldMk cId="3185372765" sldId="260"/>
            <ac:picMk id="6" creationId="{8F0C743E-0F51-45B0-BADA-79649ABC5938}"/>
          </ac:picMkLst>
        </pc:picChg>
        <pc:picChg chg="add del">
          <ac:chgData name="Omar Solis" userId="829ccf95-4be3-49f0-aa45-18d0f708671d" providerId="ADAL" clId="{7EC3ED70-C5EF-4E43-992B-9A337ECE5976}" dt="2020-11-24T02:37:56.201" v="2792"/>
          <ac:picMkLst>
            <pc:docMk/>
            <pc:sldMk cId="3185372765" sldId="260"/>
            <ac:picMk id="6" creationId="{FB3FDA33-B696-41D7-A61B-EDCE7845E5D7}"/>
          </ac:picMkLst>
        </pc:picChg>
        <pc:picChg chg="add mod modCrop">
          <ac:chgData name="Omar Solis" userId="829ccf95-4be3-49f0-aa45-18d0f708671d" providerId="ADAL" clId="{7EC3ED70-C5EF-4E43-992B-9A337ECE5976}" dt="2020-11-30T21:19:53.442" v="12527" actId="1076"/>
          <ac:picMkLst>
            <pc:docMk/>
            <pc:sldMk cId="3185372765" sldId="260"/>
            <ac:picMk id="7" creationId="{82C2B214-A48D-4B25-91FD-81889A875A83}"/>
          </ac:picMkLst>
        </pc:picChg>
        <pc:picChg chg="del mod">
          <ac:chgData name="Omar Solis" userId="829ccf95-4be3-49f0-aa45-18d0f708671d" providerId="ADAL" clId="{7EC3ED70-C5EF-4E43-992B-9A337ECE5976}" dt="2020-11-30T21:15:25.003" v="12475"/>
          <ac:picMkLst>
            <pc:docMk/>
            <pc:sldMk cId="3185372765" sldId="260"/>
            <ac:picMk id="18" creationId="{5AE522BC-93A7-A84F-B612-A99D64B03E51}"/>
          </ac:picMkLst>
        </pc:picChg>
        <pc:picChg chg="del mod ord">
          <ac:chgData name="Omar Solis" userId="829ccf95-4be3-49f0-aa45-18d0f708671d" providerId="ADAL" clId="{7EC3ED70-C5EF-4E43-992B-9A337ECE5976}" dt="2020-11-30T07:04:39.411" v="7747"/>
          <ac:picMkLst>
            <pc:docMk/>
            <pc:sldMk cId="3185372765" sldId="260"/>
            <ac:picMk id="37" creationId="{77C97084-994A-BC48-BEE2-E4A4F6177EFC}"/>
          </ac:picMkLst>
        </pc:picChg>
        <pc:picChg chg="mod ord">
          <ac:chgData name="Omar Solis" userId="829ccf95-4be3-49f0-aa45-18d0f708671d" providerId="ADAL" clId="{7EC3ED70-C5EF-4E43-992B-9A337ECE5976}" dt="2020-11-30T21:29:22.629" v="12560" actId="14100"/>
          <ac:picMkLst>
            <pc:docMk/>
            <pc:sldMk cId="3185372765" sldId="260"/>
            <ac:picMk id="38" creationId="{99104466-4190-2E4F-99C7-6F5D88408C13}"/>
          </ac:picMkLst>
        </pc:picChg>
        <pc:picChg chg="mod ord">
          <ac:chgData name="Omar Solis" userId="829ccf95-4be3-49f0-aa45-18d0f708671d" providerId="ADAL" clId="{7EC3ED70-C5EF-4E43-992B-9A337ECE5976}" dt="2020-11-30T21:29:17.316" v="12559" actId="14100"/>
          <ac:picMkLst>
            <pc:docMk/>
            <pc:sldMk cId="3185372765" sldId="260"/>
            <ac:picMk id="39" creationId="{BFDF53D8-8E08-D044-AA2F-92DA853B6B9C}"/>
          </ac:picMkLst>
        </pc:picChg>
      </pc:sldChg>
      <pc:sldChg chg="addSp delSp modSp del ord modNotesTx">
        <pc:chgData name="Omar Solis" userId="829ccf95-4be3-49f0-aa45-18d0f708671d" providerId="ADAL" clId="{7EC3ED70-C5EF-4E43-992B-9A337ECE5976}" dt="2020-11-24T04:26:24.155" v="3405" actId="2696"/>
        <pc:sldMkLst>
          <pc:docMk/>
          <pc:sldMk cId="2899792663" sldId="261"/>
        </pc:sldMkLst>
        <pc:spChg chg="mod">
          <ac:chgData name="Omar Solis" userId="829ccf95-4be3-49f0-aa45-18d0f708671d" providerId="ADAL" clId="{7EC3ED70-C5EF-4E43-992B-9A337ECE5976}" dt="2020-11-22T22:54:13.847" v="861" actId="1076"/>
          <ac:spMkLst>
            <pc:docMk/>
            <pc:sldMk cId="2899792663" sldId="261"/>
            <ac:spMk id="3" creationId="{014C4DD2-363B-4CA1-A5B9-027BEC097F89}"/>
          </ac:spMkLst>
        </pc:spChg>
        <pc:spChg chg="add mod">
          <ac:chgData name="Omar Solis" userId="829ccf95-4be3-49f0-aa45-18d0f708671d" providerId="ADAL" clId="{7EC3ED70-C5EF-4E43-992B-9A337ECE5976}" dt="2020-11-22T22:53:44.247" v="839" actId="14100"/>
          <ac:spMkLst>
            <pc:docMk/>
            <pc:sldMk cId="2899792663" sldId="261"/>
            <ac:spMk id="4" creationId="{A2E2207E-E516-4925-99AD-D67CAF40D912}"/>
          </ac:spMkLst>
        </pc:spChg>
        <pc:spChg chg="add del">
          <ac:chgData name="Omar Solis" userId="829ccf95-4be3-49f0-aa45-18d0f708671d" providerId="ADAL" clId="{7EC3ED70-C5EF-4E43-992B-9A337ECE5976}" dt="2020-11-22T22:25:20.850" v="320"/>
          <ac:spMkLst>
            <pc:docMk/>
            <pc:sldMk cId="2899792663" sldId="261"/>
            <ac:spMk id="5" creationId="{92904973-55AD-4EEB-B2C5-A28E5477359E}"/>
          </ac:spMkLst>
        </pc:spChg>
        <pc:spChg chg="add mod">
          <ac:chgData name="Omar Solis" userId="829ccf95-4be3-49f0-aa45-18d0f708671d" providerId="ADAL" clId="{7EC3ED70-C5EF-4E43-992B-9A337ECE5976}" dt="2020-11-22T23:01:33.754" v="1194" actId="20577"/>
          <ac:spMkLst>
            <pc:docMk/>
            <pc:sldMk cId="2899792663" sldId="261"/>
            <ac:spMk id="6" creationId="{84393E75-1027-49E0-84D8-1706D570E08B}"/>
          </ac:spMkLst>
        </pc:spChg>
        <pc:graphicFrameChg chg="add mod modGraphic">
          <ac:chgData name="Omar Solis" userId="829ccf95-4be3-49f0-aa45-18d0f708671d" providerId="ADAL" clId="{7EC3ED70-C5EF-4E43-992B-9A337ECE5976}" dt="2020-11-22T23:17:52.163" v="1734" actId="1076"/>
          <ac:graphicFrameMkLst>
            <pc:docMk/>
            <pc:sldMk cId="2899792663" sldId="261"/>
            <ac:graphicFrameMk id="7" creationId="{3DFE9065-0295-4743-8727-BFE19AFE12AA}"/>
          </ac:graphicFrameMkLst>
        </pc:graphicFrameChg>
      </pc:sldChg>
      <pc:sldChg chg="addSp modSp mod modClrScheme chgLayout">
        <pc:chgData name="Omar Solis" userId="829ccf95-4be3-49f0-aa45-18d0f708671d" providerId="ADAL" clId="{7EC3ED70-C5EF-4E43-992B-9A337ECE5976}" dt="2020-12-01T03:12:31.303" v="16114" actId="20577"/>
        <pc:sldMkLst>
          <pc:docMk/>
          <pc:sldMk cId="784189276" sldId="262"/>
        </pc:sldMkLst>
        <pc:spChg chg="mod">
          <ac:chgData name="Omar Solis" userId="829ccf95-4be3-49f0-aa45-18d0f708671d" providerId="ADAL" clId="{7EC3ED70-C5EF-4E43-992B-9A337ECE5976}" dt="2020-12-01T03:07:56.208" v="15893" actId="20577"/>
          <ac:spMkLst>
            <pc:docMk/>
            <pc:sldMk cId="784189276" sldId="262"/>
            <ac:spMk id="2" creationId="{0C49274C-61DE-4D47-BCB3-CF7E00C24CE4}"/>
          </ac:spMkLst>
        </pc:spChg>
        <pc:spChg chg="mod">
          <ac:chgData name="Omar Solis" userId="829ccf95-4be3-49f0-aa45-18d0f708671d" providerId="ADAL" clId="{7EC3ED70-C5EF-4E43-992B-9A337ECE5976}" dt="2020-12-01T03:12:31.303" v="16114" actId="20577"/>
          <ac:spMkLst>
            <pc:docMk/>
            <pc:sldMk cId="784189276" sldId="262"/>
            <ac:spMk id="3" creationId="{6C98CCAB-A343-4EFB-835F-745B38AD71AD}"/>
          </ac:spMkLst>
        </pc:spChg>
        <pc:spChg chg="add mod">
          <ac:chgData name="Omar Solis" userId="829ccf95-4be3-49f0-aa45-18d0f708671d" providerId="ADAL" clId="{7EC3ED70-C5EF-4E43-992B-9A337ECE5976}" dt="2020-11-30T18:58:48.825" v="9303" actId="113"/>
          <ac:spMkLst>
            <pc:docMk/>
            <pc:sldMk cId="784189276" sldId="262"/>
            <ac:spMk id="4" creationId="{E5448CC7-F625-4AD7-B153-D94C804CB940}"/>
          </ac:spMkLst>
        </pc:spChg>
        <pc:spChg chg="add mod">
          <ac:chgData name="Omar Solis" userId="829ccf95-4be3-49f0-aa45-18d0f708671d" providerId="ADAL" clId="{7EC3ED70-C5EF-4E43-992B-9A337ECE5976}" dt="2020-12-01T03:12:07.409" v="16105" actId="27636"/>
          <ac:spMkLst>
            <pc:docMk/>
            <pc:sldMk cId="784189276" sldId="262"/>
            <ac:spMk id="8" creationId="{EF984390-6872-49AC-BBCB-0CDCE8007B39}"/>
          </ac:spMkLst>
        </pc:spChg>
        <pc:picChg chg="add mod modCrop">
          <ac:chgData name="Omar Solis" userId="829ccf95-4be3-49f0-aa45-18d0f708671d" providerId="ADAL" clId="{7EC3ED70-C5EF-4E43-992B-9A337ECE5976}" dt="2020-11-30T18:58:38.313" v="9301" actId="1076"/>
          <ac:picMkLst>
            <pc:docMk/>
            <pc:sldMk cId="784189276" sldId="262"/>
            <ac:picMk id="5" creationId="{FB284AAA-AE08-4B29-A8ED-6D05D263F270}"/>
          </ac:picMkLst>
        </pc:picChg>
      </pc:sldChg>
      <pc:sldChg chg="add del">
        <pc:chgData name="Omar Solis" userId="829ccf95-4be3-49f0-aa45-18d0f708671d" providerId="ADAL" clId="{7EC3ED70-C5EF-4E43-992B-9A337ECE5976}" dt="2020-11-22T22:26:04.530" v="329" actId="2696"/>
        <pc:sldMkLst>
          <pc:docMk/>
          <pc:sldMk cId="3038632379" sldId="263"/>
        </pc:sldMkLst>
      </pc:sldChg>
      <pc:sldChg chg="addSp modSp add del modNotesTx">
        <pc:chgData name="Omar Solis" userId="829ccf95-4be3-49f0-aa45-18d0f708671d" providerId="ADAL" clId="{7EC3ED70-C5EF-4E43-992B-9A337ECE5976}" dt="2020-11-24T04:26:27.803" v="3407" actId="2696"/>
        <pc:sldMkLst>
          <pc:docMk/>
          <pc:sldMk cId="2052348957" sldId="264"/>
        </pc:sldMkLst>
        <pc:spChg chg="mod">
          <ac:chgData name="Omar Solis" userId="829ccf95-4be3-49f0-aa45-18d0f708671d" providerId="ADAL" clId="{7EC3ED70-C5EF-4E43-992B-9A337ECE5976}" dt="2020-11-23T00:30:33.510" v="2111" actId="20577"/>
          <ac:spMkLst>
            <pc:docMk/>
            <pc:sldMk cId="2052348957" sldId="264"/>
            <ac:spMk id="3" creationId="{014C4DD2-363B-4CA1-A5B9-027BEC097F89}"/>
          </ac:spMkLst>
        </pc:spChg>
        <pc:spChg chg="mod">
          <ac:chgData name="Omar Solis" userId="829ccf95-4be3-49f0-aa45-18d0f708671d" providerId="ADAL" clId="{7EC3ED70-C5EF-4E43-992B-9A337ECE5976}" dt="2020-11-22T22:26:33.114" v="344" actId="20577"/>
          <ac:spMkLst>
            <pc:docMk/>
            <pc:sldMk cId="2052348957" sldId="264"/>
            <ac:spMk id="4" creationId="{A2E2207E-E516-4925-99AD-D67CAF40D912}"/>
          </ac:spMkLst>
        </pc:spChg>
        <pc:spChg chg="add mod">
          <ac:chgData name="Omar Solis" userId="829ccf95-4be3-49f0-aa45-18d0f708671d" providerId="ADAL" clId="{7EC3ED70-C5EF-4E43-992B-9A337ECE5976}" dt="2020-11-23T00:47:46.004" v="2371" actId="20577"/>
          <ac:spMkLst>
            <pc:docMk/>
            <pc:sldMk cId="2052348957" sldId="264"/>
            <ac:spMk id="5" creationId="{FB6FFB7B-2651-42E2-ADE4-358F3DF1EBC3}"/>
          </ac:spMkLst>
        </pc:spChg>
        <pc:graphicFrameChg chg="add mod modGraphic">
          <ac:chgData name="Omar Solis" userId="829ccf95-4be3-49f0-aa45-18d0f708671d" providerId="ADAL" clId="{7EC3ED70-C5EF-4E43-992B-9A337ECE5976}" dt="2020-11-23T00:49:05.497" v="2425" actId="20577"/>
          <ac:graphicFrameMkLst>
            <pc:docMk/>
            <pc:sldMk cId="2052348957" sldId="264"/>
            <ac:graphicFrameMk id="6" creationId="{38BEC392-AF9C-445E-8EDC-7F9592353B17}"/>
          </ac:graphicFrameMkLst>
        </pc:graphicFrameChg>
      </pc:sldChg>
      <pc:sldChg chg="addSp delSp modSp add del">
        <pc:chgData name="Omar Solis" userId="829ccf95-4be3-49f0-aa45-18d0f708671d" providerId="ADAL" clId="{7EC3ED70-C5EF-4E43-992B-9A337ECE5976}" dt="2020-11-24T04:26:26.112" v="3406" actId="2696"/>
        <pc:sldMkLst>
          <pc:docMk/>
          <pc:sldMk cId="2489510362" sldId="265"/>
        </pc:sldMkLst>
        <pc:spChg chg="mod">
          <ac:chgData name="Omar Solis" userId="829ccf95-4be3-49f0-aa45-18d0f708671d" providerId="ADAL" clId="{7EC3ED70-C5EF-4E43-992B-9A337ECE5976}" dt="2020-11-22T23:06:30.356" v="1508" actId="207"/>
          <ac:spMkLst>
            <pc:docMk/>
            <pc:sldMk cId="2489510362" sldId="265"/>
            <ac:spMk id="2" creationId="{867288D1-C4BD-43EA-BF61-1E88215E21AA}"/>
          </ac:spMkLst>
        </pc:spChg>
        <pc:spChg chg="del">
          <ac:chgData name="Omar Solis" userId="829ccf95-4be3-49f0-aa45-18d0f708671d" providerId="ADAL" clId="{7EC3ED70-C5EF-4E43-992B-9A337ECE5976}" dt="2020-11-22T23:06:32.649" v="1509"/>
          <ac:spMkLst>
            <pc:docMk/>
            <pc:sldMk cId="2489510362" sldId="265"/>
            <ac:spMk id="3" creationId="{95B074F2-CE27-4E4C-82EB-68B045A989F4}"/>
          </ac:spMkLst>
        </pc:spChg>
        <pc:spChg chg="add del mod">
          <ac:chgData name="Omar Solis" userId="829ccf95-4be3-49f0-aa45-18d0f708671d" providerId="ADAL" clId="{7EC3ED70-C5EF-4E43-992B-9A337ECE5976}" dt="2020-11-22T23:12:17.460" v="1580"/>
          <ac:spMkLst>
            <pc:docMk/>
            <pc:sldMk cId="2489510362" sldId="265"/>
            <ac:spMk id="5" creationId="{9F7E3BA2-2C9B-4513-BA54-1CDD4E98539E}"/>
          </ac:spMkLst>
        </pc:spChg>
        <pc:spChg chg="add mod">
          <ac:chgData name="Omar Solis" userId="829ccf95-4be3-49f0-aa45-18d0f708671d" providerId="ADAL" clId="{7EC3ED70-C5EF-4E43-992B-9A337ECE5976}" dt="2020-11-23T02:19:00.811" v="2783" actId="1076"/>
          <ac:spMkLst>
            <pc:docMk/>
            <pc:sldMk cId="2489510362" sldId="265"/>
            <ac:spMk id="6" creationId="{7A993B54-7F6B-4ACC-AD96-A41405D9A88E}"/>
          </ac:spMkLst>
        </pc:spChg>
        <pc:picChg chg="add mod modCrop">
          <ac:chgData name="Omar Solis" userId="829ccf95-4be3-49f0-aa45-18d0f708671d" providerId="ADAL" clId="{7EC3ED70-C5EF-4E43-992B-9A337ECE5976}" dt="2020-11-22T23:17:01.636" v="1728" actId="14100"/>
          <ac:picMkLst>
            <pc:docMk/>
            <pc:sldMk cId="2489510362" sldId="265"/>
            <ac:picMk id="4" creationId="{90A8175C-3093-4B2F-AD8C-4D1B5C3170C6}"/>
          </ac:picMkLst>
        </pc:picChg>
      </pc:sldChg>
      <pc:sldChg chg="addSp delSp modSp add del">
        <pc:chgData name="Omar Solis" userId="829ccf95-4be3-49f0-aa45-18d0f708671d" providerId="ADAL" clId="{7EC3ED70-C5EF-4E43-992B-9A337ECE5976}" dt="2020-11-24T04:26:29.367" v="3408" actId="2696"/>
        <pc:sldMkLst>
          <pc:docMk/>
          <pc:sldMk cId="1538274019" sldId="266"/>
        </pc:sldMkLst>
        <pc:spChg chg="mod">
          <ac:chgData name="Omar Solis" userId="829ccf95-4be3-49f0-aa45-18d0f708671d" providerId="ADAL" clId="{7EC3ED70-C5EF-4E43-992B-9A337ECE5976}" dt="2020-11-22T23:24:29.968" v="1826" actId="207"/>
          <ac:spMkLst>
            <pc:docMk/>
            <pc:sldMk cId="1538274019" sldId="266"/>
            <ac:spMk id="2" creationId="{69B60626-05AC-4128-BC0A-B55291570229}"/>
          </ac:spMkLst>
        </pc:spChg>
        <pc:spChg chg="del">
          <ac:chgData name="Omar Solis" userId="829ccf95-4be3-49f0-aa45-18d0f708671d" providerId="ADAL" clId="{7EC3ED70-C5EF-4E43-992B-9A337ECE5976}" dt="2020-11-22T23:24:33.900" v="1827"/>
          <ac:spMkLst>
            <pc:docMk/>
            <pc:sldMk cId="1538274019" sldId="266"/>
            <ac:spMk id="3" creationId="{E270A467-C18A-433F-8BA5-9F7BEA1343C8}"/>
          </ac:spMkLst>
        </pc:spChg>
        <pc:spChg chg="add mod">
          <ac:chgData name="Omar Solis" userId="829ccf95-4be3-49f0-aa45-18d0f708671d" providerId="ADAL" clId="{7EC3ED70-C5EF-4E43-992B-9A337ECE5976}" dt="2020-11-23T01:06:09.708" v="2751" actId="20577"/>
          <ac:spMkLst>
            <pc:docMk/>
            <pc:sldMk cId="1538274019" sldId="266"/>
            <ac:spMk id="5" creationId="{81B2B216-01AC-4CA8-AE12-004FBF074AAB}"/>
          </ac:spMkLst>
        </pc:spChg>
        <pc:picChg chg="add mod modCrop">
          <ac:chgData name="Omar Solis" userId="829ccf95-4be3-49f0-aa45-18d0f708671d" providerId="ADAL" clId="{7EC3ED70-C5EF-4E43-992B-9A337ECE5976}" dt="2020-11-23T02:11:38.956" v="2782" actId="1076"/>
          <ac:picMkLst>
            <pc:docMk/>
            <pc:sldMk cId="1538274019" sldId="266"/>
            <ac:picMk id="4" creationId="{CFC9ED83-212A-445A-865F-B4EB4757A8E2}"/>
          </ac:picMkLst>
        </pc:picChg>
      </pc:sldChg>
      <pc:sldChg chg="ord">
        <pc:chgData name="Omar Solis" userId="829ccf95-4be3-49f0-aa45-18d0f708671d" providerId="ADAL" clId="{7EC3ED70-C5EF-4E43-992B-9A337ECE5976}" dt="2020-11-24T18:21:07.847" v="5736"/>
        <pc:sldMkLst>
          <pc:docMk/>
          <pc:sldMk cId="3984925982" sldId="267"/>
        </pc:sldMkLst>
      </pc:sldChg>
      <pc:sldChg chg="addSp delSp modSp add del">
        <pc:chgData name="Omar Solis" userId="829ccf95-4be3-49f0-aa45-18d0f708671d" providerId="ADAL" clId="{7EC3ED70-C5EF-4E43-992B-9A337ECE5976}" dt="2020-11-24T06:55:33.916" v="5191" actId="2696"/>
        <pc:sldMkLst>
          <pc:docMk/>
          <pc:sldMk cId="3925408124" sldId="268"/>
        </pc:sldMkLst>
        <pc:spChg chg="mod">
          <ac:chgData name="Omar Solis" userId="829ccf95-4be3-49f0-aa45-18d0f708671d" providerId="ADAL" clId="{7EC3ED70-C5EF-4E43-992B-9A337ECE5976}" dt="2020-11-23T01:06:46.217" v="2766" actId="207"/>
          <ac:spMkLst>
            <pc:docMk/>
            <pc:sldMk cId="3925408124" sldId="268"/>
            <ac:spMk id="2" creationId="{0A9A9A18-29ED-4494-B1F9-B7B93721E4A8}"/>
          </ac:spMkLst>
        </pc:spChg>
        <pc:spChg chg="add del">
          <ac:chgData name="Omar Solis" userId="829ccf95-4be3-49f0-aa45-18d0f708671d" providerId="ADAL" clId="{7EC3ED70-C5EF-4E43-992B-9A337ECE5976}" dt="2020-11-23T01:29:41.123" v="2780"/>
          <ac:spMkLst>
            <pc:docMk/>
            <pc:sldMk cId="3925408124" sldId="268"/>
            <ac:spMk id="3" creationId="{31093AE6-C909-46F7-9254-F47C2D4E8FB6}"/>
          </ac:spMkLst>
        </pc:spChg>
        <pc:picChg chg="add del mod">
          <ac:chgData name="Omar Solis" userId="829ccf95-4be3-49f0-aa45-18d0f708671d" providerId="ADAL" clId="{7EC3ED70-C5EF-4E43-992B-9A337ECE5976}" dt="2020-11-23T01:06:34.967" v="2757"/>
          <ac:picMkLst>
            <pc:docMk/>
            <pc:sldMk cId="3925408124" sldId="268"/>
            <ac:picMk id="4" creationId="{39FBA612-F4FA-4EC2-B49C-3FCAA0241C47}"/>
          </ac:picMkLst>
        </pc:picChg>
      </pc:sldChg>
      <pc:sldChg chg="add del">
        <pc:chgData name="Omar Solis" userId="829ccf95-4be3-49f0-aa45-18d0f708671d" providerId="ADAL" clId="{7EC3ED70-C5EF-4E43-992B-9A337ECE5976}" dt="2020-11-23T01:29:24.401" v="2779" actId="2696"/>
        <pc:sldMkLst>
          <pc:docMk/>
          <pc:sldMk cId="2432877875" sldId="269"/>
        </pc:sldMkLst>
      </pc:sldChg>
      <pc:sldChg chg="addSp modSp add">
        <pc:chgData name="Omar Solis" userId="829ccf95-4be3-49f0-aa45-18d0f708671d" providerId="ADAL" clId="{7EC3ED70-C5EF-4E43-992B-9A337ECE5976}" dt="2020-12-01T03:05:22.248" v="15795" actId="20577"/>
        <pc:sldMkLst>
          <pc:docMk/>
          <pc:sldMk cId="3934232986" sldId="269"/>
        </pc:sldMkLst>
        <pc:spChg chg="mod">
          <ac:chgData name="Omar Solis" userId="829ccf95-4be3-49f0-aa45-18d0f708671d" providerId="ADAL" clId="{7EC3ED70-C5EF-4E43-992B-9A337ECE5976}" dt="2020-12-01T03:05:22.248" v="15795" actId="20577"/>
          <ac:spMkLst>
            <pc:docMk/>
            <pc:sldMk cId="3934232986" sldId="269"/>
            <ac:spMk id="2" creationId="{1C4C1461-1867-4E82-B460-284656A370FF}"/>
          </ac:spMkLst>
        </pc:spChg>
        <pc:spChg chg="mod">
          <ac:chgData name="Omar Solis" userId="829ccf95-4be3-49f0-aa45-18d0f708671d" providerId="ADAL" clId="{7EC3ED70-C5EF-4E43-992B-9A337ECE5976}" dt="2020-12-01T02:34:51.702" v="15751" actId="20577"/>
          <ac:spMkLst>
            <pc:docMk/>
            <pc:sldMk cId="3934232986" sldId="269"/>
            <ac:spMk id="3" creationId="{2D001191-137A-4488-849D-C3FC81EDC803}"/>
          </ac:spMkLst>
        </pc:spChg>
        <pc:picChg chg="add mod">
          <ac:chgData name="Omar Solis" userId="829ccf95-4be3-49f0-aa45-18d0f708671d" providerId="ADAL" clId="{7EC3ED70-C5EF-4E43-992B-9A337ECE5976}" dt="2020-12-01T03:02:02.785" v="15754" actId="1076"/>
          <ac:picMkLst>
            <pc:docMk/>
            <pc:sldMk cId="3934232986" sldId="269"/>
            <ac:picMk id="4" creationId="{642F832A-9BCF-4272-B183-2D590E50D949}"/>
          </ac:picMkLst>
        </pc:picChg>
        <pc:picChg chg="add mod">
          <ac:chgData name="Omar Solis" userId="829ccf95-4be3-49f0-aa45-18d0f708671d" providerId="ADAL" clId="{7EC3ED70-C5EF-4E43-992B-9A337ECE5976}" dt="2020-12-01T03:02:00.946" v="15753" actId="1076"/>
          <ac:picMkLst>
            <pc:docMk/>
            <pc:sldMk cId="3934232986" sldId="269"/>
            <ac:picMk id="5" creationId="{8B6627E8-0FD8-46AE-919E-C8C052AA2E90}"/>
          </ac:picMkLst>
        </pc:picChg>
      </pc:sldChg>
      <pc:sldChg chg="addSp delSp modSp add">
        <pc:chgData name="Omar Solis" userId="829ccf95-4be3-49f0-aa45-18d0f708671d" providerId="ADAL" clId="{7EC3ED70-C5EF-4E43-992B-9A337ECE5976}" dt="2020-12-01T05:00:01.429" v="16713"/>
        <pc:sldMkLst>
          <pc:docMk/>
          <pc:sldMk cId="3399663360" sldId="270"/>
        </pc:sldMkLst>
        <pc:spChg chg="mod">
          <ac:chgData name="Omar Solis" userId="829ccf95-4be3-49f0-aa45-18d0f708671d" providerId="ADAL" clId="{7EC3ED70-C5EF-4E43-992B-9A337ECE5976}" dt="2020-11-30T19:55:00.937" v="10895" actId="207"/>
          <ac:spMkLst>
            <pc:docMk/>
            <pc:sldMk cId="3399663360" sldId="270"/>
            <ac:spMk id="2" creationId="{DDD6E1A1-66C8-4E80-84AA-5EF672215850}"/>
          </ac:spMkLst>
        </pc:spChg>
        <pc:spChg chg="add del mod">
          <ac:chgData name="Omar Solis" userId="829ccf95-4be3-49f0-aa45-18d0f708671d" providerId="ADAL" clId="{7EC3ED70-C5EF-4E43-992B-9A337ECE5976}" dt="2020-11-30T19:54:12.776" v="10889" actId="26606"/>
          <ac:spMkLst>
            <pc:docMk/>
            <pc:sldMk cId="3399663360" sldId="270"/>
            <ac:spMk id="3" creationId="{147FA09F-CCFE-432E-9915-A7B07A1C8A36}"/>
          </ac:spMkLst>
        </pc:spChg>
        <pc:spChg chg="add mod">
          <ac:chgData name="Omar Solis" userId="829ccf95-4be3-49f0-aa45-18d0f708671d" providerId="ADAL" clId="{7EC3ED70-C5EF-4E43-992B-9A337ECE5976}" dt="2020-11-30T21:14:09.227" v="12472" actId="208"/>
          <ac:spMkLst>
            <pc:docMk/>
            <pc:sldMk cId="3399663360" sldId="270"/>
            <ac:spMk id="4" creationId="{9241FEA8-38BB-4BAD-96EB-F6612D4F9DEE}"/>
          </ac:spMkLst>
        </pc:spChg>
        <pc:graphicFrameChg chg="add del">
          <ac:chgData name="Omar Solis" userId="829ccf95-4be3-49f0-aa45-18d0f708671d" providerId="ADAL" clId="{7EC3ED70-C5EF-4E43-992B-9A337ECE5976}" dt="2020-11-30T19:54:12.735" v="10888" actId="26606"/>
          <ac:graphicFrameMkLst>
            <pc:docMk/>
            <pc:sldMk cId="3399663360" sldId="270"/>
            <ac:graphicFrameMk id="5" creationId="{D0B046F6-130E-45AC-B06B-460003859EBA}"/>
          </ac:graphicFrameMkLst>
        </pc:graphicFrameChg>
        <pc:graphicFrameChg chg="add mod">
          <ac:chgData name="Omar Solis" userId="829ccf95-4be3-49f0-aa45-18d0f708671d" providerId="ADAL" clId="{7EC3ED70-C5EF-4E43-992B-9A337ECE5976}" dt="2020-12-01T05:00:01.429" v="16713"/>
          <ac:graphicFrameMkLst>
            <pc:docMk/>
            <pc:sldMk cId="3399663360" sldId="270"/>
            <ac:graphicFrameMk id="7" creationId="{4B1752F4-80A3-4567-ACBA-BF3DEC7A5BBB}"/>
          </ac:graphicFrameMkLst>
        </pc:graphicFrameChg>
      </pc:sldChg>
      <pc:sldChg chg="addSp delSp modSp add mod modClrScheme chgLayout">
        <pc:chgData name="Omar Solis" userId="829ccf95-4be3-49f0-aa45-18d0f708671d" providerId="ADAL" clId="{7EC3ED70-C5EF-4E43-992B-9A337ECE5976}" dt="2020-11-30T19:38:36.513" v="10562" actId="20577"/>
        <pc:sldMkLst>
          <pc:docMk/>
          <pc:sldMk cId="2463764403" sldId="271"/>
        </pc:sldMkLst>
        <pc:spChg chg="mod">
          <ac:chgData name="Omar Solis" userId="829ccf95-4be3-49f0-aa45-18d0f708671d" providerId="ADAL" clId="{7EC3ED70-C5EF-4E43-992B-9A337ECE5976}" dt="2020-11-24T05:47:34.484" v="4359" actId="26606"/>
          <ac:spMkLst>
            <pc:docMk/>
            <pc:sldMk cId="2463764403" sldId="271"/>
            <ac:spMk id="2" creationId="{1A29FC63-7EE3-4267-8E28-F5453B741145}"/>
          </ac:spMkLst>
        </pc:spChg>
        <pc:spChg chg="mod ord">
          <ac:chgData name="Omar Solis" userId="829ccf95-4be3-49f0-aa45-18d0f708671d" providerId="ADAL" clId="{7EC3ED70-C5EF-4E43-992B-9A337ECE5976}" dt="2020-11-30T19:38:36.513" v="10562" actId="20577"/>
          <ac:spMkLst>
            <pc:docMk/>
            <pc:sldMk cId="2463764403" sldId="271"/>
            <ac:spMk id="3" creationId="{643B156B-AED1-479C-8873-638C1E7190B6}"/>
          </ac:spMkLst>
        </pc:spChg>
        <pc:spChg chg="add mod">
          <ac:chgData name="Omar Solis" userId="829ccf95-4be3-49f0-aa45-18d0f708671d" providerId="ADAL" clId="{7EC3ED70-C5EF-4E43-992B-9A337ECE5976}" dt="2020-11-24T05:54:34.712" v="4554" actId="1076"/>
          <ac:spMkLst>
            <pc:docMk/>
            <pc:sldMk cId="2463764403" sldId="271"/>
            <ac:spMk id="8" creationId="{F96760CD-404A-4673-8A3F-1F1133B81C28}"/>
          </ac:spMkLst>
        </pc:spChg>
        <pc:spChg chg="add del mod">
          <ac:chgData name="Omar Solis" userId="829ccf95-4be3-49f0-aa45-18d0f708671d" providerId="ADAL" clId="{7EC3ED70-C5EF-4E43-992B-9A337ECE5976}" dt="2020-11-24T05:47:24.364" v="4351" actId="26606"/>
          <ac:spMkLst>
            <pc:docMk/>
            <pc:sldMk cId="2463764403" sldId="271"/>
            <ac:spMk id="9" creationId="{7EBDEECF-1DB9-4A0A-8A8F-C071D9F9F19D}"/>
          </ac:spMkLst>
        </pc:spChg>
        <pc:spChg chg="add mod">
          <ac:chgData name="Omar Solis" userId="829ccf95-4be3-49f0-aa45-18d0f708671d" providerId="ADAL" clId="{7EC3ED70-C5EF-4E43-992B-9A337ECE5976}" dt="2020-11-24T05:53:06.694" v="4533" actId="115"/>
          <ac:spMkLst>
            <pc:docMk/>
            <pc:sldMk cId="2463764403" sldId="271"/>
            <ac:spMk id="10" creationId="{8926912C-2FA5-4D06-9A78-396710280554}"/>
          </ac:spMkLst>
        </pc:spChg>
        <pc:spChg chg="add del mod">
          <ac:chgData name="Omar Solis" userId="829ccf95-4be3-49f0-aa45-18d0f708671d" providerId="ADAL" clId="{7EC3ED70-C5EF-4E43-992B-9A337ECE5976}" dt="2020-11-24T05:47:24.364" v="4351" actId="26606"/>
          <ac:spMkLst>
            <pc:docMk/>
            <pc:sldMk cId="2463764403" sldId="271"/>
            <ac:spMk id="11" creationId="{078CDD65-35BD-47CE-873D-5018D1957F14}"/>
          </ac:spMkLst>
        </pc:spChg>
        <pc:spChg chg="add mod">
          <ac:chgData name="Omar Solis" userId="829ccf95-4be3-49f0-aa45-18d0f708671d" providerId="ADAL" clId="{7EC3ED70-C5EF-4E43-992B-9A337ECE5976}" dt="2020-11-24T05:56:41.504" v="4648" actId="1076"/>
          <ac:spMkLst>
            <pc:docMk/>
            <pc:sldMk cId="2463764403" sldId="271"/>
            <ac:spMk id="12" creationId="{05DEB94C-FC9C-490C-8F00-3A259BE08EF3}"/>
          </ac:spMkLst>
        </pc:spChg>
        <pc:spChg chg="add del mod">
          <ac:chgData name="Omar Solis" userId="829ccf95-4be3-49f0-aa45-18d0f708671d" providerId="ADAL" clId="{7EC3ED70-C5EF-4E43-992B-9A337ECE5976}" dt="2020-11-24T05:47:26.008" v="4353" actId="26606"/>
          <ac:spMkLst>
            <pc:docMk/>
            <pc:sldMk cId="2463764403" sldId="271"/>
            <ac:spMk id="13" creationId="{A0476C0F-0D9B-4DE8-B368-3C3B56C20A09}"/>
          </ac:spMkLst>
        </pc:spChg>
        <pc:spChg chg="add del mod">
          <ac:chgData name="Omar Solis" userId="829ccf95-4be3-49f0-aa45-18d0f708671d" providerId="ADAL" clId="{7EC3ED70-C5EF-4E43-992B-9A337ECE5976}" dt="2020-11-24T05:47:26.008" v="4353" actId="26606"/>
          <ac:spMkLst>
            <pc:docMk/>
            <pc:sldMk cId="2463764403" sldId="271"/>
            <ac:spMk id="14" creationId="{806985F3-879C-424D-8766-B2883C5E68AF}"/>
          </ac:spMkLst>
        </pc:spChg>
        <pc:spChg chg="add del mod">
          <ac:chgData name="Omar Solis" userId="829ccf95-4be3-49f0-aa45-18d0f708671d" providerId="ADAL" clId="{7EC3ED70-C5EF-4E43-992B-9A337ECE5976}" dt="2020-11-24T07:10:20.760" v="5464"/>
          <ac:spMkLst>
            <pc:docMk/>
            <pc:sldMk cId="2463764403" sldId="271"/>
            <ac:spMk id="15" creationId="{F53A8E67-299D-4F1C-9FF1-6CAE5AD35DCC}"/>
          </ac:spMkLst>
        </pc:spChg>
        <pc:picChg chg="add mod modCrop">
          <ac:chgData name="Omar Solis" userId="829ccf95-4be3-49f0-aa45-18d0f708671d" providerId="ADAL" clId="{7EC3ED70-C5EF-4E43-992B-9A337ECE5976}" dt="2020-11-24T05:53:30.945" v="4539" actId="1076"/>
          <ac:picMkLst>
            <pc:docMk/>
            <pc:sldMk cId="2463764403" sldId="271"/>
            <ac:picMk id="4" creationId="{8AC71EDA-4CF6-4789-979E-9B2FBEFF305B}"/>
          </ac:picMkLst>
        </pc:picChg>
        <pc:picChg chg="add del mod modCrop">
          <ac:chgData name="Omar Solis" userId="829ccf95-4be3-49f0-aa45-18d0f708671d" providerId="ADAL" clId="{7EC3ED70-C5EF-4E43-992B-9A337ECE5976}" dt="2020-11-24T05:48:05.699" v="4368"/>
          <ac:picMkLst>
            <pc:docMk/>
            <pc:sldMk cId="2463764403" sldId="271"/>
            <ac:picMk id="5" creationId="{9D429BE0-A207-4D51-801B-19B5F451182B}"/>
          </ac:picMkLst>
        </pc:picChg>
        <pc:picChg chg="add del mod modCrop">
          <ac:chgData name="Omar Solis" userId="829ccf95-4be3-49f0-aa45-18d0f708671d" providerId="ADAL" clId="{7EC3ED70-C5EF-4E43-992B-9A337ECE5976}" dt="2020-11-24T05:48:53.894" v="4378"/>
          <ac:picMkLst>
            <pc:docMk/>
            <pc:sldMk cId="2463764403" sldId="271"/>
            <ac:picMk id="6" creationId="{FF2D8F9E-C65A-4EC7-9ABA-32DC7F5434CA}"/>
          </ac:picMkLst>
        </pc:picChg>
        <pc:picChg chg="add del mod modCrop">
          <ac:chgData name="Omar Solis" userId="829ccf95-4be3-49f0-aa45-18d0f708671d" providerId="ADAL" clId="{7EC3ED70-C5EF-4E43-992B-9A337ECE5976}" dt="2020-11-24T07:10:01.433" v="5457"/>
          <ac:picMkLst>
            <pc:docMk/>
            <pc:sldMk cId="2463764403" sldId="271"/>
            <ac:picMk id="7" creationId="{B456EE99-0B26-4E02-8528-868F6E5D22F0}"/>
          </ac:picMkLst>
        </pc:picChg>
        <pc:picChg chg="add mod modCrop">
          <ac:chgData name="Omar Solis" userId="829ccf95-4be3-49f0-aa45-18d0f708671d" providerId="ADAL" clId="{7EC3ED70-C5EF-4E43-992B-9A337ECE5976}" dt="2020-11-24T07:10:29.426" v="5465" actId="1076"/>
          <ac:picMkLst>
            <pc:docMk/>
            <pc:sldMk cId="2463764403" sldId="271"/>
            <ac:picMk id="16" creationId="{3A640FC7-994D-40B2-BE19-B14EB6403E43}"/>
          </ac:picMkLst>
        </pc:picChg>
      </pc:sldChg>
      <pc:sldChg chg="modSp add">
        <pc:chgData name="Omar Solis" userId="829ccf95-4be3-49f0-aa45-18d0f708671d" providerId="ADAL" clId="{7EC3ED70-C5EF-4E43-992B-9A337ECE5976}" dt="2020-11-24T06:01:12.932" v="4748" actId="20577"/>
        <pc:sldMkLst>
          <pc:docMk/>
          <pc:sldMk cId="1327263091" sldId="272"/>
        </pc:sldMkLst>
        <pc:spChg chg="mod">
          <ac:chgData name="Omar Solis" userId="829ccf95-4be3-49f0-aa45-18d0f708671d" providerId="ADAL" clId="{7EC3ED70-C5EF-4E43-992B-9A337ECE5976}" dt="2020-11-24T06:01:12.932" v="4748" actId="20577"/>
          <ac:spMkLst>
            <pc:docMk/>
            <pc:sldMk cId="1327263091" sldId="272"/>
            <ac:spMk id="2" creationId="{B554B6F9-E13F-48A0-A564-B28EE339069B}"/>
          </ac:spMkLst>
        </pc:spChg>
      </pc:sldChg>
      <pc:sldChg chg="addSp delSp modSp add del">
        <pc:chgData name="Omar Solis" userId="829ccf95-4be3-49f0-aa45-18d0f708671d" providerId="ADAL" clId="{7EC3ED70-C5EF-4E43-992B-9A337ECE5976}" dt="2020-11-24T06:55:30.217" v="5190" actId="2696"/>
        <pc:sldMkLst>
          <pc:docMk/>
          <pc:sldMk cId="477786909" sldId="273"/>
        </pc:sldMkLst>
        <pc:spChg chg="mod">
          <ac:chgData name="Omar Solis" userId="829ccf95-4be3-49f0-aa45-18d0f708671d" providerId="ADAL" clId="{7EC3ED70-C5EF-4E43-992B-9A337ECE5976}" dt="2020-11-24T06:53:49.299" v="5159" actId="20577"/>
          <ac:spMkLst>
            <pc:docMk/>
            <pc:sldMk cId="477786909" sldId="273"/>
            <ac:spMk id="2" creationId="{42F33050-1CBC-4D72-9F79-6443B98767CE}"/>
          </ac:spMkLst>
        </pc:spChg>
        <pc:spChg chg="del mod">
          <ac:chgData name="Omar Solis" userId="829ccf95-4be3-49f0-aa45-18d0f708671d" providerId="ADAL" clId="{7EC3ED70-C5EF-4E43-992B-9A337ECE5976}" dt="2020-11-24T06:14:09.972" v="4979"/>
          <ac:spMkLst>
            <pc:docMk/>
            <pc:sldMk cId="477786909" sldId="273"/>
            <ac:spMk id="3" creationId="{1D11018F-8DEC-4FC0-B90C-04767DC5338D}"/>
          </ac:spMkLst>
        </pc:spChg>
        <pc:spChg chg="add">
          <ac:chgData name="Omar Solis" userId="829ccf95-4be3-49f0-aa45-18d0f708671d" providerId="ADAL" clId="{7EC3ED70-C5EF-4E43-992B-9A337ECE5976}" dt="2020-11-24T06:14:09.972" v="4979"/>
          <ac:spMkLst>
            <pc:docMk/>
            <pc:sldMk cId="477786909" sldId="273"/>
            <ac:spMk id="5" creationId="{21D7F50C-4D9F-4AE2-84F1-6E81C6BBAE07}"/>
          </ac:spMkLst>
        </pc:spChg>
        <pc:spChg chg="add mod">
          <ac:chgData name="Omar Solis" userId="829ccf95-4be3-49f0-aa45-18d0f708671d" providerId="ADAL" clId="{7EC3ED70-C5EF-4E43-992B-9A337ECE5976}" dt="2020-11-24T06:14:18.914" v="4982" actId="1076"/>
          <ac:spMkLst>
            <pc:docMk/>
            <pc:sldMk cId="477786909" sldId="273"/>
            <ac:spMk id="6" creationId="{7F819ADF-1889-4D5F-9C52-AB176A308BAB}"/>
          </ac:spMkLst>
        </pc:spChg>
        <pc:spChg chg="add mod">
          <ac:chgData name="Omar Solis" userId="829ccf95-4be3-49f0-aa45-18d0f708671d" providerId="ADAL" clId="{7EC3ED70-C5EF-4E43-992B-9A337ECE5976}" dt="2020-11-24T06:53:27.377" v="5147" actId="1076"/>
          <ac:spMkLst>
            <pc:docMk/>
            <pc:sldMk cId="477786909" sldId="273"/>
            <ac:spMk id="8" creationId="{DD037073-5484-4C08-B20D-67534587486F}"/>
          </ac:spMkLst>
        </pc:spChg>
        <pc:graphicFrameChg chg="add mod modGraphic">
          <ac:chgData name="Omar Solis" userId="829ccf95-4be3-49f0-aa45-18d0f708671d" providerId="ADAL" clId="{7EC3ED70-C5EF-4E43-992B-9A337ECE5976}" dt="2020-11-24T06:19:57.701" v="4992" actId="20577"/>
          <ac:graphicFrameMkLst>
            <pc:docMk/>
            <pc:sldMk cId="477786909" sldId="273"/>
            <ac:graphicFrameMk id="4" creationId="{81D8FB33-475A-4B1B-AFA6-B53C1F8506B0}"/>
          </ac:graphicFrameMkLst>
        </pc:graphicFrameChg>
        <pc:picChg chg="add">
          <ac:chgData name="Omar Solis" userId="829ccf95-4be3-49f0-aa45-18d0f708671d" providerId="ADAL" clId="{7EC3ED70-C5EF-4E43-992B-9A337ECE5976}" dt="2020-11-24T06:21:44.641" v="5004"/>
          <ac:picMkLst>
            <pc:docMk/>
            <pc:sldMk cId="477786909" sldId="273"/>
            <ac:picMk id="7" creationId="{29FE92B8-83C1-46E4-B50A-9EBC6EB7C75F}"/>
          </ac:picMkLst>
        </pc:picChg>
      </pc:sldChg>
      <pc:sldChg chg="addSp delSp modSp add del ord modAnim modNotesTx">
        <pc:chgData name="Omar Solis" userId="829ccf95-4be3-49f0-aa45-18d0f708671d" providerId="ADAL" clId="{7EC3ED70-C5EF-4E43-992B-9A337ECE5976}" dt="2020-11-30T18:55:17.256" v="9270" actId="2696"/>
        <pc:sldMkLst>
          <pc:docMk/>
          <pc:sldMk cId="2446792952" sldId="274"/>
        </pc:sldMkLst>
        <pc:spChg chg="mod">
          <ac:chgData name="Omar Solis" userId="829ccf95-4be3-49f0-aa45-18d0f708671d" providerId="ADAL" clId="{7EC3ED70-C5EF-4E43-992B-9A337ECE5976}" dt="2020-11-24T06:29:22.881" v="5074" actId="20577"/>
          <ac:spMkLst>
            <pc:docMk/>
            <pc:sldMk cId="2446792952" sldId="274"/>
            <ac:spMk id="2" creationId="{9B86BC62-14D6-4D94-8DEF-0776D669EB38}"/>
          </ac:spMkLst>
        </pc:spChg>
        <pc:spChg chg="mod">
          <ac:chgData name="Omar Solis" userId="829ccf95-4be3-49f0-aa45-18d0f708671d" providerId="ADAL" clId="{7EC3ED70-C5EF-4E43-992B-9A337ECE5976}" dt="2020-11-24T07:12:05.850" v="5473" actId="1076"/>
          <ac:spMkLst>
            <pc:docMk/>
            <pc:sldMk cId="2446792952" sldId="274"/>
            <ac:spMk id="3" creationId="{B140A181-7915-49ED-8C3E-DDD26C0D9286}"/>
          </ac:spMkLst>
        </pc:spChg>
        <pc:graphicFrameChg chg="add del mod modGraphic">
          <ac:chgData name="Omar Solis" userId="829ccf95-4be3-49f0-aa45-18d0f708671d" providerId="ADAL" clId="{7EC3ED70-C5EF-4E43-992B-9A337ECE5976}" dt="2020-11-24T06:56:47.287" v="5284"/>
          <ac:graphicFrameMkLst>
            <pc:docMk/>
            <pc:sldMk cId="2446792952" sldId="274"/>
            <ac:graphicFrameMk id="4" creationId="{814AB6C9-F463-45C9-8EAD-DD9A15868A94}"/>
          </ac:graphicFrameMkLst>
        </pc:graphicFrameChg>
        <pc:picChg chg="add mod modCrop">
          <ac:chgData name="Omar Solis" userId="829ccf95-4be3-49f0-aa45-18d0f708671d" providerId="ADAL" clId="{7EC3ED70-C5EF-4E43-992B-9A337ECE5976}" dt="2020-11-24T07:03:34.151" v="5366" actId="14100"/>
          <ac:picMkLst>
            <pc:docMk/>
            <pc:sldMk cId="2446792952" sldId="274"/>
            <ac:picMk id="5" creationId="{032B2944-68FD-4065-BF05-D3F4BDAE0DC4}"/>
          </ac:picMkLst>
        </pc:picChg>
        <pc:picChg chg="add mod modCrop">
          <ac:chgData name="Omar Solis" userId="829ccf95-4be3-49f0-aa45-18d0f708671d" providerId="ADAL" clId="{7EC3ED70-C5EF-4E43-992B-9A337ECE5976}" dt="2020-11-24T07:00:25.309" v="5332" actId="14100"/>
          <ac:picMkLst>
            <pc:docMk/>
            <pc:sldMk cId="2446792952" sldId="274"/>
            <ac:picMk id="6" creationId="{A01A02DD-9468-4E3B-9483-E323573AD884}"/>
          </ac:picMkLst>
        </pc:picChg>
        <pc:picChg chg="add mod modCrop">
          <ac:chgData name="Omar Solis" userId="829ccf95-4be3-49f0-aa45-18d0f708671d" providerId="ADAL" clId="{7EC3ED70-C5EF-4E43-992B-9A337ECE5976}" dt="2020-11-24T07:03:18.547" v="5363" actId="14100"/>
          <ac:picMkLst>
            <pc:docMk/>
            <pc:sldMk cId="2446792952" sldId="274"/>
            <ac:picMk id="7" creationId="{8C9D1AFB-C563-4E74-8194-2B4931EAF330}"/>
          </ac:picMkLst>
        </pc:picChg>
        <pc:picChg chg="add mod modCrop">
          <ac:chgData name="Omar Solis" userId="829ccf95-4be3-49f0-aa45-18d0f708671d" providerId="ADAL" clId="{7EC3ED70-C5EF-4E43-992B-9A337ECE5976}" dt="2020-11-24T07:03:09.063" v="5361" actId="14100"/>
          <ac:picMkLst>
            <pc:docMk/>
            <pc:sldMk cId="2446792952" sldId="274"/>
            <ac:picMk id="8" creationId="{986BBEBE-4EB7-42F5-8198-C0D0CABAC5DB}"/>
          </ac:picMkLst>
        </pc:picChg>
        <pc:picChg chg="add mod">
          <ac:chgData name="Omar Solis" userId="829ccf95-4be3-49f0-aa45-18d0f708671d" providerId="ADAL" clId="{7EC3ED70-C5EF-4E43-992B-9A337ECE5976}" dt="2020-11-24T07:14:19.274" v="5480" actId="1076"/>
          <ac:picMkLst>
            <pc:docMk/>
            <pc:sldMk cId="2446792952" sldId="274"/>
            <ac:picMk id="9" creationId="{528E647D-4DD4-4A71-A9B6-D5F403C8FBD0}"/>
          </ac:picMkLst>
        </pc:picChg>
        <pc:picChg chg="add mod">
          <ac:chgData name="Omar Solis" userId="829ccf95-4be3-49f0-aa45-18d0f708671d" providerId="ADAL" clId="{7EC3ED70-C5EF-4E43-992B-9A337ECE5976}" dt="2020-11-24T07:14:16.480" v="5479" actId="1076"/>
          <ac:picMkLst>
            <pc:docMk/>
            <pc:sldMk cId="2446792952" sldId="274"/>
            <ac:picMk id="10" creationId="{B571701E-5FA3-4450-94CE-899A442020D0}"/>
          </ac:picMkLst>
        </pc:picChg>
      </pc:sldChg>
      <pc:sldChg chg="addSp delSp modSp add ord">
        <pc:chgData name="Omar Solis" userId="829ccf95-4be3-49f0-aa45-18d0f708671d" providerId="ADAL" clId="{7EC3ED70-C5EF-4E43-992B-9A337ECE5976}" dt="2020-11-24T18:29:41.417" v="5762" actId="20577"/>
        <pc:sldMkLst>
          <pc:docMk/>
          <pc:sldMk cId="259949251" sldId="275"/>
        </pc:sldMkLst>
        <pc:spChg chg="mod">
          <ac:chgData name="Omar Solis" userId="829ccf95-4be3-49f0-aa45-18d0f708671d" providerId="ADAL" clId="{7EC3ED70-C5EF-4E43-992B-9A337ECE5976}" dt="2020-11-24T08:11:56.779" v="5533"/>
          <ac:spMkLst>
            <pc:docMk/>
            <pc:sldMk cId="259949251" sldId="275"/>
            <ac:spMk id="2" creationId="{E355ED9B-7186-4257-BD1E-5CA843EA153A}"/>
          </ac:spMkLst>
        </pc:spChg>
        <pc:spChg chg="mod">
          <ac:chgData name="Omar Solis" userId="829ccf95-4be3-49f0-aa45-18d0f708671d" providerId="ADAL" clId="{7EC3ED70-C5EF-4E43-992B-9A337ECE5976}" dt="2020-11-24T18:16:56.229" v="5733" actId="1076"/>
          <ac:spMkLst>
            <pc:docMk/>
            <pc:sldMk cId="259949251" sldId="275"/>
            <ac:spMk id="3" creationId="{6C0A4923-EEA2-40C8-BF7B-429A1DE35D8B}"/>
          </ac:spMkLst>
        </pc:spChg>
        <pc:spChg chg="add mod">
          <ac:chgData name="Omar Solis" userId="829ccf95-4be3-49f0-aa45-18d0f708671d" providerId="ADAL" clId="{7EC3ED70-C5EF-4E43-992B-9A337ECE5976}" dt="2020-11-24T08:15:04.335" v="5625" actId="20577"/>
          <ac:spMkLst>
            <pc:docMk/>
            <pc:sldMk cId="259949251" sldId="275"/>
            <ac:spMk id="4" creationId="{11DD1EC6-D98C-4099-ABA3-85DCC4C716F1}"/>
          </ac:spMkLst>
        </pc:spChg>
        <pc:graphicFrameChg chg="add mod modGraphic">
          <ac:chgData name="Omar Solis" userId="829ccf95-4be3-49f0-aa45-18d0f708671d" providerId="ADAL" clId="{7EC3ED70-C5EF-4E43-992B-9A337ECE5976}" dt="2020-11-24T18:29:41.417" v="5762" actId="20577"/>
          <ac:graphicFrameMkLst>
            <pc:docMk/>
            <pc:sldMk cId="259949251" sldId="275"/>
            <ac:graphicFrameMk id="5" creationId="{07D7AD12-0F66-4A26-8717-CB6830F1FFA3}"/>
          </ac:graphicFrameMkLst>
        </pc:graphicFrameChg>
        <pc:picChg chg="add del mod modCrop">
          <ac:chgData name="Omar Solis" userId="829ccf95-4be3-49f0-aa45-18d0f708671d" providerId="ADAL" clId="{7EC3ED70-C5EF-4E43-992B-9A337ECE5976}" dt="2020-11-24T08:22:01.410" v="5719"/>
          <ac:picMkLst>
            <pc:docMk/>
            <pc:sldMk cId="259949251" sldId="275"/>
            <ac:picMk id="6" creationId="{3595043F-FBC9-4775-8EC8-C5445BB63C7D}"/>
          </ac:picMkLst>
        </pc:picChg>
        <pc:picChg chg="add del mod">
          <ac:chgData name="Omar Solis" userId="829ccf95-4be3-49f0-aa45-18d0f708671d" providerId="ADAL" clId="{7EC3ED70-C5EF-4E43-992B-9A337ECE5976}" dt="2020-11-24T18:16:50.350" v="5731"/>
          <ac:picMkLst>
            <pc:docMk/>
            <pc:sldMk cId="259949251" sldId="275"/>
            <ac:picMk id="7" creationId="{F8AB4A1C-3576-4BFE-B396-3540F950CFEF}"/>
          </ac:picMkLst>
        </pc:picChg>
      </pc:sldChg>
      <pc:sldChg chg="addSp modSp add">
        <pc:chgData name="Omar Solis" userId="829ccf95-4be3-49f0-aa45-18d0f708671d" providerId="ADAL" clId="{7EC3ED70-C5EF-4E43-992B-9A337ECE5976}" dt="2020-11-24T17:59:16.892" v="5726" actId="20577"/>
        <pc:sldMkLst>
          <pc:docMk/>
          <pc:sldMk cId="522021674" sldId="276"/>
        </pc:sldMkLst>
        <pc:spChg chg="mod">
          <ac:chgData name="Omar Solis" userId="829ccf95-4be3-49f0-aa45-18d0f708671d" providerId="ADAL" clId="{7EC3ED70-C5EF-4E43-992B-9A337ECE5976}" dt="2020-11-24T17:59:16.892" v="5726" actId="20577"/>
          <ac:spMkLst>
            <pc:docMk/>
            <pc:sldMk cId="522021674" sldId="276"/>
            <ac:spMk id="2" creationId="{958D08BE-CB7D-490A-A226-D13F8E7D40F9}"/>
          </ac:spMkLst>
        </pc:spChg>
        <pc:spChg chg="mod">
          <ac:chgData name="Omar Solis" userId="829ccf95-4be3-49f0-aa45-18d0f708671d" providerId="ADAL" clId="{7EC3ED70-C5EF-4E43-992B-9A337ECE5976}" dt="2020-11-24T08:21:04.434" v="5710" actId="14100"/>
          <ac:spMkLst>
            <pc:docMk/>
            <pc:sldMk cId="522021674" sldId="276"/>
            <ac:spMk id="3" creationId="{27BAF54B-504D-4947-9FCC-1155EFABECB4}"/>
          </ac:spMkLst>
        </pc:spChg>
        <pc:picChg chg="add mod">
          <ac:chgData name="Omar Solis" userId="829ccf95-4be3-49f0-aa45-18d0f708671d" providerId="ADAL" clId="{7EC3ED70-C5EF-4E43-992B-9A337ECE5976}" dt="2020-11-24T08:21:57.223" v="5718" actId="1076"/>
          <ac:picMkLst>
            <pc:docMk/>
            <pc:sldMk cId="522021674" sldId="276"/>
            <ac:picMk id="4" creationId="{DC2EC7D0-4693-4D1E-992D-AD8BCB1E8603}"/>
          </ac:picMkLst>
        </pc:picChg>
      </pc:sldChg>
      <pc:sldChg chg="addSp modSp">
        <pc:chgData name="Omar Solis" userId="829ccf95-4be3-49f0-aa45-18d0f708671d" providerId="ADAL" clId="{7EC3ED70-C5EF-4E43-992B-9A337ECE5976}" dt="2020-11-24T18:37:27.040" v="5954" actId="20577"/>
        <pc:sldMkLst>
          <pc:docMk/>
          <pc:sldMk cId="2723321636" sldId="277"/>
        </pc:sldMkLst>
        <pc:spChg chg="mod">
          <ac:chgData name="Omar Solis" userId="829ccf95-4be3-49f0-aa45-18d0f708671d" providerId="ADAL" clId="{7EC3ED70-C5EF-4E43-992B-9A337ECE5976}" dt="2020-11-24T18:37:27.040" v="5954" actId="20577"/>
          <ac:spMkLst>
            <pc:docMk/>
            <pc:sldMk cId="2723321636" sldId="277"/>
            <ac:spMk id="3" creationId="{6C0A4923-EEA2-40C8-BF7B-429A1DE35D8B}"/>
          </ac:spMkLst>
        </pc:spChg>
        <pc:spChg chg="mod">
          <ac:chgData name="Omar Solis" userId="829ccf95-4be3-49f0-aa45-18d0f708671d" providerId="ADAL" clId="{7EC3ED70-C5EF-4E43-992B-9A337ECE5976}" dt="2020-11-24T18:36:45.976" v="5934" actId="113"/>
          <ac:spMkLst>
            <pc:docMk/>
            <pc:sldMk cId="2723321636" sldId="277"/>
            <ac:spMk id="4" creationId="{11DD1EC6-D98C-4099-ABA3-85DCC4C716F1}"/>
          </ac:spMkLst>
        </pc:spChg>
        <pc:graphicFrameChg chg="mod modGraphic">
          <ac:chgData name="Omar Solis" userId="829ccf95-4be3-49f0-aa45-18d0f708671d" providerId="ADAL" clId="{7EC3ED70-C5EF-4E43-992B-9A337ECE5976}" dt="2020-11-24T18:35:56.042" v="5832" actId="1076"/>
          <ac:graphicFrameMkLst>
            <pc:docMk/>
            <pc:sldMk cId="2723321636" sldId="277"/>
            <ac:graphicFrameMk id="5" creationId="{07D7AD12-0F66-4A26-8717-CB6830F1FFA3}"/>
          </ac:graphicFrameMkLst>
        </pc:graphicFrameChg>
        <pc:picChg chg="add mod modCrop">
          <ac:chgData name="Omar Solis" userId="829ccf95-4be3-49f0-aa45-18d0f708671d" providerId="ADAL" clId="{7EC3ED70-C5EF-4E43-992B-9A337ECE5976}" dt="2020-11-24T18:35:45.593" v="5828" actId="14100"/>
          <ac:picMkLst>
            <pc:docMk/>
            <pc:sldMk cId="2723321636" sldId="277"/>
            <ac:picMk id="6" creationId="{60D81A76-9B77-4EF3-BEF6-6C9DDAFD7070}"/>
          </ac:picMkLst>
        </pc:picChg>
      </pc:sldChg>
      <pc:sldChg chg="addSp delSp modSp">
        <pc:chgData name="Omar Solis" userId="829ccf95-4be3-49f0-aa45-18d0f708671d" providerId="ADAL" clId="{7EC3ED70-C5EF-4E43-992B-9A337ECE5976}" dt="2020-11-30T20:30:42.152" v="11223" actId="20577"/>
        <pc:sldMkLst>
          <pc:docMk/>
          <pc:sldMk cId="1719208171" sldId="278"/>
        </pc:sldMkLst>
        <pc:spChg chg="add del mod">
          <ac:chgData name="Omar Solis" userId="829ccf95-4be3-49f0-aa45-18d0f708671d" providerId="ADAL" clId="{7EC3ED70-C5EF-4E43-992B-9A337ECE5976}" dt="2020-11-30T19:43:38.964" v="10634"/>
          <ac:spMkLst>
            <pc:docMk/>
            <pc:sldMk cId="1719208171" sldId="278"/>
            <ac:spMk id="3" creationId="{C1B661AF-6D7F-4C73-818C-1DD135B9876A}"/>
          </ac:spMkLst>
        </pc:spChg>
        <pc:spChg chg="mod">
          <ac:chgData name="Omar Solis" userId="829ccf95-4be3-49f0-aa45-18d0f708671d" providerId="ADAL" clId="{7EC3ED70-C5EF-4E43-992B-9A337ECE5976}" dt="2020-11-30T19:46:27.285" v="10823" actId="20577"/>
          <ac:spMkLst>
            <pc:docMk/>
            <pc:sldMk cId="1719208171" sldId="278"/>
            <ac:spMk id="5" creationId="{E0B98703-14A7-7040-8D03-7B2B44187B2F}"/>
          </ac:spMkLst>
        </pc:spChg>
        <pc:spChg chg="add mod">
          <ac:chgData name="Omar Solis" userId="829ccf95-4be3-49f0-aa45-18d0f708671d" providerId="ADAL" clId="{7EC3ED70-C5EF-4E43-992B-9A337ECE5976}" dt="2020-11-30T20:30:42.152" v="11223" actId="20577"/>
          <ac:spMkLst>
            <pc:docMk/>
            <pc:sldMk cId="1719208171" sldId="278"/>
            <ac:spMk id="6" creationId="{B10084D6-65F7-4A8A-9706-B3EB4357D7E1}"/>
          </ac:spMkLst>
        </pc:spChg>
        <pc:picChg chg="mod">
          <ac:chgData name="Omar Solis" userId="829ccf95-4be3-49f0-aa45-18d0f708671d" providerId="ADAL" clId="{7EC3ED70-C5EF-4E43-992B-9A337ECE5976}" dt="2020-11-30T19:41:15.849" v="10567" actId="1076"/>
          <ac:picMkLst>
            <pc:docMk/>
            <pc:sldMk cId="1719208171" sldId="278"/>
            <ac:picMk id="4" creationId="{DA400DBE-D365-CE43-BB91-029A96100496}"/>
          </ac:picMkLst>
        </pc:picChg>
      </pc:sldChg>
      <pc:sldChg chg="modSp">
        <pc:chgData name="Omar Solis" userId="829ccf95-4be3-49f0-aa45-18d0f708671d" providerId="ADAL" clId="{7EC3ED70-C5EF-4E43-992B-9A337ECE5976}" dt="2020-11-30T06:18:30.610" v="7049" actId="1076"/>
        <pc:sldMkLst>
          <pc:docMk/>
          <pc:sldMk cId="3583934675" sldId="281"/>
        </pc:sldMkLst>
        <pc:spChg chg="mod">
          <ac:chgData name="Omar Solis" userId="829ccf95-4be3-49f0-aa45-18d0f708671d" providerId="ADAL" clId="{7EC3ED70-C5EF-4E43-992B-9A337ECE5976}" dt="2020-11-30T06:18:30.610" v="7049" actId="1076"/>
          <ac:spMkLst>
            <pc:docMk/>
            <pc:sldMk cId="3583934675" sldId="281"/>
            <ac:spMk id="2" creationId="{8C496053-4AB3-EF4B-AA6D-397578C2B95D}"/>
          </ac:spMkLst>
        </pc:spChg>
      </pc:sldChg>
      <pc:sldChg chg="addSp delSp modSp modAnim modNotesTx">
        <pc:chgData name="Omar Solis" userId="829ccf95-4be3-49f0-aa45-18d0f708671d" providerId="ADAL" clId="{7EC3ED70-C5EF-4E43-992B-9A337ECE5976}" dt="2020-11-30T21:50:00.755" v="12639" actId="1076"/>
        <pc:sldMkLst>
          <pc:docMk/>
          <pc:sldMk cId="3235633339" sldId="282"/>
        </pc:sldMkLst>
        <pc:spChg chg="mod">
          <ac:chgData name="Omar Solis" userId="829ccf95-4be3-49f0-aa45-18d0f708671d" providerId="ADAL" clId="{7EC3ED70-C5EF-4E43-992B-9A337ECE5976}" dt="2020-11-30T07:07:40.246" v="7893" actId="1076"/>
          <ac:spMkLst>
            <pc:docMk/>
            <pc:sldMk cId="3235633339" sldId="282"/>
            <ac:spMk id="4" creationId="{07C61A57-9486-AF4C-9A7E-66F4F1F52F99}"/>
          </ac:spMkLst>
        </pc:spChg>
        <pc:spChg chg="mod">
          <ac:chgData name="Omar Solis" userId="829ccf95-4be3-49f0-aa45-18d0f708671d" providerId="ADAL" clId="{7EC3ED70-C5EF-4E43-992B-9A337ECE5976}" dt="2020-11-30T07:07:36.929" v="7892" actId="1076"/>
          <ac:spMkLst>
            <pc:docMk/>
            <pc:sldMk cId="3235633339" sldId="282"/>
            <ac:spMk id="5" creationId="{06F165E4-715E-4D43-84FE-AFA229B3157D}"/>
          </ac:spMkLst>
        </pc:spChg>
        <pc:spChg chg="mod">
          <ac:chgData name="Omar Solis" userId="829ccf95-4be3-49f0-aa45-18d0f708671d" providerId="ADAL" clId="{7EC3ED70-C5EF-4E43-992B-9A337ECE5976}" dt="2020-11-30T07:07:34.581" v="7891" actId="1076"/>
          <ac:spMkLst>
            <pc:docMk/>
            <pc:sldMk cId="3235633339" sldId="282"/>
            <ac:spMk id="6" creationId="{163DB83D-18BC-8F4C-9DCB-2C0A57491332}"/>
          </ac:spMkLst>
        </pc:spChg>
        <pc:spChg chg="mod">
          <ac:chgData name="Omar Solis" userId="829ccf95-4be3-49f0-aa45-18d0f708671d" providerId="ADAL" clId="{7EC3ED70-C5EF-4E43-992B-9A337ECE5976}" dt="2020-11-30T07:07:23.147" v="7888" actId="1076"/>
          <ac:spMkLst>
            <pc:docMk/>
            <pc:sldMk cId="3235633339" sldId="282"/>
            <ac:spMk id="9" creationId="{B4D2B7E5-91B2-FC42-A34C-179A51BCA557}"/>
          </ac:spMkLst>
        </pc:spChg>
        <pc:spChg chg="mod">
          <ac:chgData name="Omar Solis" userId="829ccf95-4be3-49f0-aa45-18d0f708671d" providerId="ADAL" clId="{7EC3ED70-C5EF-4E43-992B-9A337ECE5976}" dt="2020-11-30T07:10:02.499" v="7946" actId="14100"/>
          <ac:spMkLst>
            <pc:docMk/>
            <pc:sldMk cId="3235633339" sldId="282"/>
            <ac:spMk id="13" creationId="{689EA751-9B76-1E4A-B024-AD2D22F734FD}"/>
          </ac:spMkLst>
        </pc:spChg>
        <pc:spChg chg="mod">
          <ac:chgData name="Omar Solis" userId="829ccf95-4be3-49f0-aa45-18d0f708671d" providerId="ADAL" clId="{7EC3ED70-C5EF-4E43-992B-9A337ECE5976}" dt="2020-11-30T07:24:04.439" v="8066" actId="14100"/>
          <ac:spMkLst>
            <pc:docMk/>
            <pc:sldMk cId="3235633339" sldId="282"/>
            <ac:spMk id="14" creationId="{E89F25F9-F461-6F4F-8212-690375414C6E}"/>
          </ac:spMkLst>
        </pc:spChg>
        <pc:graphicFrameChg chg="mod modGraphic">
          <ac:chgData name="Omar Solis" userId="829ccf95-4be3-49f0-aa45-18d0f708671d" providerId="ADAL" clId="{7EC3ED70-C5EF-4E43-992B-9A337ECE5976}" dt="2020-11-30T21:40:58.535" v="12591" actId="1076"/>
          <ac:graphicFrameMkLst>
            <pc:docMk/>
            <pc:sldMk cId="3235633339" sldId="282"/>
            <ac:graphicFrameMk id="10" creationId="{F1DA8C13-C2D5-FF40-AA7C-712A7EFE8664}"/>
          </ac:graphicFrameMkLst>
        </pc:graphicFrameChg>
        <pc:graphicFrameChg chg="mod ord">
          <ac:chgData name="Omar Solis" userId="829ccf95-4be3-49f0-aa45-18d0f708671d" providerId="ADAL" clId="{7EC3ED70-C5EF-4E43-992B-9A337ECE5976}" dt="2020-11-30T21:43:59.276" v="12609" actId="1076"/>
          <ac:graphicFrameMkLst>
            <pc:docMk/>
            <pc:sldMk cId="3235633339" sldId="282"/>
            <ac:graphicFrameMk id="11" creationId="{962DDDC1-5419-524B-9021-BCB0179C08C6}"/>
          </ac:graphicFrameMkLst>
        </pc:graphicFrameChg>
        <pc:graphicFrameChg chg="mod ord modGraphic">
          <ac:chgData name="Omar Solis" userId="829ccf95-4be3-49f0-aa45-18d0f708671d" providerId="ADAL" clId="{7EC3ED70-C5EF-4E43-992B-9A337ECE5976}" dt="2020-11-30T21:48:57.327" v="12636" actId="1076"/>
          <ac:graphicFrameMkLst>
            <pc:docMk/>
            <pc:sldMk cId="3235633339" sldId="282"/>
            <ac:graphicFrameMk id="15" creationId="{F5894973-E0C0-A74C-B332-A75231A6EE18}"/>
          </ac:graphicFrameMkLst>
        </pc:graphicFrameChg>
        <pc:picChg chg="mod modCrop">
          <ac:chgData name="Omar Solis" userId="829ccf95-4be3-49f0-aa45-18d0f708671d" providerId="ADAL" clId="{7EC3ED70-C5EF-4E43-992B-9A337ECE5976}" dt="2020-11-30T21:40:32.889" v="12586" actId="1076"/>
          <ac:picMkLst>
            <pc:docMk/>
            <pc:sldMk cId="3235633339" sldId="282"/>
            <ac:picMk id="7" creationId="{AE99A94C-3DE4-6549-88D5-BAC94103463C}"/>
          </ac:picMkLst>
        </pc:picChg>
        <pc:picChg chg="mod ord">
          <ac:chgData name="Omar Solis" userId="829ccf95-4be3-49f0-aa45-18d0f708671d" providerId="ADAL" clId="{7EC3ED70-C5EF-4E43-992B-9A337ECE5976}" dt="2020-11-30T21:45:45.962" v="12620" actId="14100"/>
          <ac:picMkLst>
            <pc:docMk/>
            <pc:sldMk cId="3235633339" sldId="282"/>
            <ac:picMk id="12" creationId="{EB8AEDE1-04BB-4744-861E-3E6B0346BFA3}"/>
          </ac:picMkLst>
        </pc:picChg>
        <pc:picChg chg="add del mod ord">
          <ac:chgData name="Omar Solis" userId="829ccf95-4be3-49f0-aa45-18d0f708671d" providerId="ADAL" clId="{7EC3ED70-C5EF-4E43-992B-9A337ECE5976}" dt="2020-11-30T07:23:41.376" v="8061"/>
          <ac:picMkLst>
            <pc:docMk/>
            <pc:sldMk cId="3235633339" sldId="282"/>
            <ac:picMk id="16" creationId="{8CBA823A-733F-2E46-909F-9ACD94E778E2}"/>
          </ac:picMkLst>
        </pc:picChg>
        <pc:picChg chg="mod ord modCrop">
          <ac:chgData name="Omar Solis" userId="829ccf95-4be3-49f0-aa45-18d0f708671d" providerId="ADAL" clId="{7EC3ED70-C5EF-4E43-992B-9A337ECE5976}" dt="2020-11-30T21:50:00.755" v="12639" actId="1076"/>
          <ac:picMkLst>
            <pc:docMk/>
            <pc:sldMk cId="3235633339" sldId="282"/>
            <ac:picMk id="17" creationId="{F2803FFB-6F07-B943-B244-913A96382C93}"/>
          </ac:picMkLst>
        </pc:picChg>
      </pc:sldChg>
      <pc:sldChg chg="addSp modSp modAnim modNotesTx">
        <pc:chgData name="Omar Solis" userId="829ccf95-4be3-49f0-aa45-18d0f708671d" providerId="ADAL" clId="{7EC3ED70-C5EF-4E43-992B-9A337ECE5976}" dt="2020-12-01T04:08:33.933" v="16328" actId="20577"/>
        <pc:sldMkLst>
          <pc:docMk/>
          <pc:sldMk cId="2821377348" sldId="283"/>
        </pc:sldMkLst>
        <pc:spChg chg="mod">
          <ac:chgData name="Omar Solis" userId="829ccf95-4be3-49f0-aa45-18d0f708671d" providerId="ADAL" clId="{7EC3ED70-C5EF-4E43-992B-9A337ECE5976}" dt="2020-11-30T05:05:02.040" v="6754" actId="122"/>
          <ac:spMkLst>
            <pc:docMk/>
            <pc:sldMk cId="2821377348" sldId="283"/>
            <ac:spMk id="4" creationId="{86A005A9-53BC-CE4F-B7B8-B72EF9C3224F}"/>
          </ac:spMkLst>
        </pc:spChg>
        <pc:spChg chg="mod">
          <ac:chgData name="Omar Solis" userId="829ccf95-4be3-49f0-aa45-18d0f708671d" providerId="ADAL" clId="{7EC3ED70-C5EF-4E43-992B-9A337ECE5976}" dt="2020-11-30T04:31:25.758" v="6138" actId="1076"/>
          <ac:spMkLst>
            <pc:docMk/>
            <pc:sldMk cId="2821377348" sldId="283"/>
            <ac:spMk id="5" creationId="{914C4634-CEDA-0B43-9FD5-FC2E7DDC421C}"/>
          </ac:spMkLst>
        </pc:spChg>
        <pc:spChg chg="mod">
          <ac:chgData name="Omar Solis" userId="829ccf95-4be3-49f0-aa45-18d0f708671d" providerId="ADAL" clId="{7EC3ED70-C5EF-4E43-992B-9A337ECE5976}" dt="2020-11-30T05:03:53.833" v="6747" actId="1076"/>
          <ac:spMkLst>
            <pc:docMk/>
            <pc:sldMk cId="2821377348" sldId="283"/>
            <ac:spMk id="6" creationId="{34B36619-3035-D84C-AF1A-F21053E8FD42}"/>
          </ac:spMkLst>
        </pc:spChg>
        <pc:spChg chg="mod">
          <ac:chgData name="Omar Solis" userId="829ccf95-4be3-49f0-aa45-18d0f708671d" providerId="ADAL" clId="{7EC3ED70-C5EF-4E43-992B-9A337ECE5976}" dt="2020-11-30T07:33:44.897" v="8128" actId="20577"/>
          <ac:spMkLst>
            <pc:docMk/>
            <pc:sldMk cId="2821377348" sldId="283"/>
            <ac:spMk id="10" creationId="{32C1E227-BBDF-474A-A926-8BCB4410BD60}"/>
          </ac:spMkLst>
        </pc:spChg>
        <pc:spChg chg="mod">
          <ac:chgData name="Omar Solis" userId="829ccf95-4be3-49f0-aa45-18d0f708671d" providerId="ADAL" clId="{7EC3ED70-C5EF-4E43-992B-9A337ECE5976}" dt="2020-11-30T22:23:31.609" v="12728" actId="1076"/>
          <ac:spMkLst>
            <pc:docMk/>
            <pc:sldMk cId="2821377348" sldId="283"/>
            <ac:spMk id="11" creationId="{28349DA5-4FBD-5E49-874B-CDDE430DF30F}"/>
          </ac:spMkLst>
        </pc:spChg>
        <pc:spChg chg="add mod">
          <ac:chgData name="Omar Solis" userId="829ccf95-4be3-49f0-aa45-18d0f708671d" providerId="ADAL" clId="{7EC3ED70-C5EF-4E43-992B-9A337ECE5976}" dt="2020-11-30T07:24:27.196" v="8068" actId="14100"/>
          <ac:spMkLst>
            <pc:docMk/>
            <pc:sldMk cId="2821377348" sldId="283"/>
            <ac:spMk id="19" creationId="{342A04D1-D31C-4A6F-BFA0-3A72BFECEE6B}"/>
          </ac:spMkLst>
        </pc:spChg>
        <pc:graphicFrameChg chg="mod ord">
          <ac:chgData name="Omar Solis" userId="829ccf95-4be3-49f0-aa45-18d0f708671d" providerId="ADAL" clId="{7EC3ED70-C5EF-4E43-992B-9A337ECE5976}" dt="2020-11-30T22:21:11.165" v="12709" actId="1076"/>
          <ac:graphicFrameMkLst>
            <pc:docMk/>
            <pc:sldMk cId="2821377348" sldId="283"/>
            <ac:graphicFrameMk id="8" creationId="{2F8AAB7D-C56B-8141-984E-4F3AB52E5E78}"/>
          </ac:graphicFrameMkLst>
        </pc:graphicFrameChg>
        <pc:graphicFrameChg chg="add mod ord modGraphic">
          <ac:chgData name="Omar Solis" userId="829ccf95-4be3-49f0-aa45-18d0f708671d" providerId="ADAL" clId="{7EC3ED70-C5EF-4E43-992B-9A337ECE5976}" dt="2020-11-30T22:15:33.730" v="12680" actId="167"/>
          <ac:graphicFrameMkLst>
            <pc:docMk/>
            <pc:sldMk cId="2821377348" sldId="283"/>
            <ac:graphicFrameMk id="18" creationId="{9C4A22EE-3D3E-4208-9BA8-59932F9E12F6}"/>
          </ac:graphicFrameMkLst>
        </pc:graphicFrameChg>
        <pc:picChg chg="add mod ord modCrop">
          <ac:chgData name="Omar Solis" userId="829ccf95-4be3-49f0-aa45-18d0f708671d" providerId="ADAL" clId="{7EC3ED70-C5EF-4E43-992B-9A337ECE5976}" dt="2020-11-30T22:27:01.729" v="12758" actId="1076"/>
          <ac:picMkLst>
            <pc:docMk/>
            <pc:sldMk cId="2821377348" sldId="283"/>
            <ac:picMk id="3" creationId="{98BE9EDF-C140-4543-A7CB-9F62177571CC}"/>
          </ac:picMkLst>
        </pc:picChg>
        <pc:picChg chg="mod ord">
          <ac:chgData name="Omar Solis" userId="829ccf95-4be3-49f0-aa45-18d0f708671d" providerId="ADAL" clId="{7EC3ED70-C5EF-4E43-992B-9A337ECE5976}" dt="2020-11-30T22:23:09.841" v="12722" actId="14100"/>
          <ac:picMkLst>
            <pc:docMk/>
            <pc:sldMk cId="2821377348" sldId="283"/>
            <ac:picMk id="7" creationId="{082BDA84-ACFA-8C4D-B814-769D6BE13CCF}"/>
          </ac:picMkLst>
        </pc:picChg>
        <pc:picChg chg="add mod ord modCrop">
          <ac:chgData name="Omar Solis" userId="829ccf95-4be3-49f0-aa45-18d0f708671d" providerId="ADAL" clId="{7EC3ED70-C5EF-4E43-992B-9A337ECE5976}" dt="2020-11-30T22:21:04.842" v="12708" actId="14100"/>
          <ac:picMkLst>
            <pc:docMk/>
            <pc:sldMk cId="2821377348" sldId="283"/>
            <ac:picMk id="9" creationId="{CD32A3E0-6FFB-4224-82D4-74B0E68E7EB2}"/>
          </ac:picMkLst>
        </pc:picChg>
        <pc:picChg chg="mod ord">
          <ac:chgData name="Omar Solis" userId="829ccf95-4be3-49f0-aa45-18d0f708671d" providerId="ADAL" clId="{7EC3ED70-C5EF-4E43-992B-9A337ECE5976}" dt="2020-11-30T22:30:27.407" v="12784" actId="1076"/>
          <ac:picMkLst>
            <pc:docMk/>
            <pc:sldMk cId="2821377348" sldId="283"/>
            <ac:picMk id="12" creationId="{FFE059E6-C613-F845-9AEB-EF328C6AF72E}"/>
          </ac:picMkLst>
        </pc:picChg>
        <pc:picChg chg="mod ord">
          <ac:chgData name="Omar Solis" userId="829ccf95-4be3-49f0-aa45-18d0f708671d" providerId="ADAL" clId="{7EC3ED70-C5EF-4E43-992B-9A337ECE5976}" dt="2020-11-30T22:30:41.921" v="12786" actId="1076"/>
          <ac:picMkLst>
            <pc:docMk/>
            <pc:sldMk cId="2821377348" sldId="283"/>
            <ac:picMk id="13" creationId="{809F3788-ECAF-3E4B-BF71-48A4132D4620}"/>
          </ac:picMkLst>
        </pc:picChg>
        <pc:picChg chg="add mod ord">
          <ac:chgData name="Omar Solis" userId="829ccf95-4be3-49f0-aa45-18d0f708671d" providerId="ADAL" clId="{7EC3ED70-C5EF-4E43-992B-9A337ECE5976}" dt="2020-11-30T22:23:13.379" v="12723" actId="1076"/>
          <ac:picMkLst>
            <pc:docMk/>
            <pc:sldMk cId="2821377348" sldId="283"/>
            <ac:picMk id="14" creationId="{96AFB824-AF98-4922-A068-A08C3B0AD620}"/>
          </ac:picMkLst>
        </pc:picChg>
        <pc:picChg chg="add mod ord">
          <ac:chgData name="Omar Solis" userId="829ccf95-4be3-49f0-aa45-18d0f708671d" providerId="ADAL" clId="{7EC3ED70-C5EF-4E43-992B-9A337ECE5976}" dt="2020-11-30T22:24:34.822" v="12741" actId="14100"/>
          <ac:picMkLst>
            <pc:docMk/>
            <pc:sldMk cId="2821377348" sldId="283"/>
            <ac:picMk id="15" creationId="{8DCC4B9D-CFA4-4452-9B3C-BC6E3A39409F}"/>
          </ac:picMkLst>
        </pc:picChg>
        <pc:picChg chg="add mod ord">
          <ac:chgData name="Omar Solis" userId="829ccf95-4be3-49f0-aa45-18d0f708671d" providerId="ADAL" clId="{7EC3ED70-C5EF-4E43-992B-9A337ECE5976}" dt="2020-11-30T22:24:49.622" v="12744" actId="14100"/>
          <ac:picMkLst>
            <pc:docMk/>
            <pc:sldMk cId="2821377348" sldId="283"/>
            <ac:picMk id="16" creationId="{98D75E77-7D4D-4578-BEAC-EBD65E515CC5}"/>
          </ac:picMkLst>
        </pc:picChg>
        <pc:picChg chg="add mod ord">
          <ac:chgData name="Omar Solis" userId="829ccf95-4be3-49f0-aa45-18d0f708671d" providerId="ADAL" clId="{7EC3ED70-C5EF-4E43-992B-9A337ECE5976}" dt="2020-11-30T22:26:48.816" v="12757" actId="14100"/>
          <ac:picMkLst>
            <pc:docMk/>
            <pc:sldMk cId="2821377348" sldId="283"/>
            <ac:picMk id="17" creationId="{E3D0FE89-2D0A-49A4-B9D0-EC694B624E03}"/>
          </ac:picMkLst>
        </pc:picChg>
        <pc:picChg chg="add mod modCrop">
          <ac:chgData name="Omar Solis" userId="829ccf95-4be3-49f0-aa45-18d0f708671d" providerId="ADAL" clId="{7EC3ED70-C5EF-4E43-992B-9A337ECE5976}" dt="2020-11-30T22:29:10.156" v="12772" actId="14100"/>
          <ac:picMkLst>
            <pc:docMk/>
            <pc:sldMk cId="2821377348" sldId="283"/>
            <ac:picMk id="20" creationId="{F899711A-D07C-4313-A56A-0FC59780299B}"/>
          </ac:picMkLst>
        </pc:picChg>
      </pc:sldChg>
      <pc:sldChg chg="modSp del">
        <pc:chgData name="Omar Solis" userId="829ccf95-4be3-49f0-aa45-18d0f708671d" providerId="ADAL" clId="{7EC3ED70-C5EF-4E43-992B-9A337ECE5976}" dt="2020-11-30T18:43:06.383" v="9269" actId="2696"/>
        <pc:sldMkLst>
          <pc:docMk/>
          <pc:sldMk cId="3240425451" sldId="284"/>
        </pc:sldMkLst>
        <pc:spChg chg="mod">
          <ac:chgData name="Omar Solis" userId="829ccf95-4be3-49f0-aa45-18d0f708671d" providerId="ADAL" clId="{7EC3ED70-C5EF-4E43-992B-9A337ECE5976}" dt="2020-11-30T07:56:06.891" v="9028" actId="20577"/>
          <ac:spMkLst>
            <pc:docMk/>
            <pc:sldMk cId="3240425451" sldId="284"/>
            <ac:spMk id="2" creationId="{E6D829C2-83C8-A64C-9089-0921A8D8ECD8}"/>
          </ac:spMkLst>
        </pc:spChg>
        <pc:spChg chg="mod">
          <ac:chgData name="Omar Solis" userId="829ccf95-4be3-49f0-aa45-18d0f708671d" providerId="ADAL" clId="{7EC3ED70-C5EF-4E43-992B-9A337ECE5976}" dt="2020-11-30T05:06:07.839" v="6756" actId="1076"/>
          <ac:spMkLst>
            <pc:docMk/>
            <pc:sldMk cId="3240425451" sldId="284"/>
            <ac:spMk id="3" creationId="{EBDD5354-7441-F74D-A768-1822C1E15107}"/>
          </ac:spMkLst>
        </pc:spChg>
      </pc:sldChg>
      <pc:sldChg chg="addSp delSp modSp add mod modClrScheme chgLayout">
        <pc:chgData name="Omar Solis" userId="829ccf95-4be3-49f0-aa45-18d0f708671d" providerId="ADAL" clId="{7EC3ED70-C5EF-4E43-992B-9A337ECE5976}" dt="2020-12-01T00:26:09.262" v="12796" actId="20577"/>
        <pc:sldMkLst>
          <pc:docMk/>
          <pc:sldMk cId="1958324964" sldId="285"/>
        </pc:sldMkLst>
        <pc:spChg chg="mod">
          <ac:chgData name="Omar Solis" userId="829ccf95-4be3-49f0-aa45-18d0f708671d" providerId="ADAL" clId="{7EC3ED70-C5EF-4E43-992B-9A337ECE5976}" dt="2020-11-30T19:53:48.097" v="10886" actId="207"/>
          <ac:spMkLst>
            <pc:docMk/>
            <pc:sldMk cId="1958324964" sldId="285"/>
            <ac:spMk id="2" creationId="{A87C29A9-48DE-44F4-A0AD-F22842141280}"/>
          </ac:spMkLst>
        </pc:spChg>
        <pc:spChg chg="del mod">
          <ac:chgData name="Omar Solis" userId="829ccf95-4be3-49f0-aa45-18d0f708671d" providerId="ADAL" clId="{7EC3ED70-C5EF-4E43-992B-9A337ECE5976}" dt="2020-11-30T19:51:32.124" v="10867" actId="26606"/>
          <ac:spMkLst>
            <pc:docMk/>
            <pc:sldMk cId="1958324964" sldId="285"/>
            <ac:spMk id="3" creationId="{33F7BEE0-576B-4A7D-8524-753C6F4F68C0}"/>
          </ac:spMkLst>
        </pc:spChg>
        <pc:spChg chg="add del mod">
          <ac:chgData name="Omar Solis" userId="829ccf95-4be3-49f0-aa45-18d0f708671d" providerId="ADAL" clId="{7EC3ED70-C5EF-4E43-992B-9A337ECE5976}" dt="2020-11-30T19:51:54.031" v="10873" actId="26606"/>
          <ac:spMkLst>
            <pc:docMk/>
            <pc:sldMk cId="1958324964" sldId="285"/>
            <ac:spMk id="9" creationId="{C0085965-4F5E-40EF-AD36-204F2A0496AB}"/>
          </ac:spMkLst>
        </pc:spChg>
        <pc:graphicFrameChg chg="add del mod modGraphic">
          <ac:chgData name="Omar Solis" userId="829ccf95-4be3-49f0-aa45-18d0f708671d" providerId="ADAL" clId="{7EC3ED70-C5EF-4E43-992B-9A337ECE5976}" dt="2020-11-30T19:51:54.031" v="10873" actId="26606"/>
          <ac:graphicFrameMkLst>
            <pc:docMk/>
            <pc:sldMk cId="1958324964" sldId="285"/>
            <ac:graphicFrameMk id="5" creationId="{71019E60-AE21-46D0-974D-D3F7C15AD91F}"/>
          </ac:graphicFrameMkLst>
        </pc:graphicFrameChg>
        <pc:graphicFrameChg chg="add del">
          <ac:chgData name="Omar Solis" userId="829ccf95-4be3-49f0-aa45-18d0f708671d" providerId="ADAL" clId="{7EC3ED70-C5EF-4E43-992B-9A337ECE5976}" dt="2020-11-30T19:51:53.976" v="10872" actId="26606"/>
          <ac:graphicFrameMkLst>
            <pc:docMk/>
            <pc:sldMk cId="1958324964" sldId="285"/>
            <ac:graphicFrameMk id="11" creationId="{5F4E8EBE-1A51-4D76-850D-2B9D09E99E3B}"/>
          </ac:graphicFrameMkLst>
        </pc:graphicFrameChg>
        <pc:graphicFrameChg chg="add mod modGraphic">
          <ac:chgData name="Omar Solis" userId="829ccf95-4be3-49f0-aa45-18d0f708671d" providerId="ADAL" clId="{7EC3ED70-C5EF-4E43-992B-9A337ECE5976}" dt="2020-12-01T00:26:09.262" v="12796" actId="20577"/>
          <ac:graphicFrameMkLst>
            <pc:docMk/>
            <pc:sldMk cId="1958324964" sldId="285"/>
            <ac:graphicFrameMk id="13" creationId="{71019E60-AE21-46D0-974D-D3F7C15AD91F}"/>
          </ac:graphicFrameMkLst>
        </pc:graphicFrameChg>
      </pc:sldChg>
      <pc:sldChg chg="addSp delSp modSp add del modNotesTx">
        <pc:chgData name="Omar Solis" userId="829ccf95-4be3-49f0-aa45-18d0f708671d" providerId="ADAL" clId="{7EC3ED70-C5EF-4E43-992B-9A337ECE5976}" dt="2020-11-30T18:59:38.552" v="9305" actId="2696"/>
        <pc:sldMkLst>
          <pc:docMk/>
          <pc:sldMk cId="67531638" sldId="286"/>
        </pc:sldMkLst>
        <pc:spChg chg="mod">
          <ac:chgData name="Omar Solis" userId="829ccf95-4be3-49f0-aa45-18d0f708671d" providerId="ADAL" clId="{7EC3ED70-C5EF-4E43-992B-9A337ECE5976}" dt="2020-11-30T05:35:44.978" v="6798" actId="207"/>
          <ac:spMkLst>
            <pc:docMk/>
            <pc:sldMk cId="67531638" sldId="286"/>
            <ac:spMk id="2" creationId="{00131824-FAC4-40E7-9419-290E169AC518}"/>
          </ac:spMkLst>
        </pc:spChg>
        <pc:spChg chg="del">
          <ac:chgData name="Omar Solis" userId="829ccf95-4be3-49f0-aa45-18d0f708671d" providerId="ADAL" clId="{7EC3ED70-C5EF-4E43-992B-9A337ECE5976}" dt="2020-11-30T05:35:51.893" v="6799"/>
          <ac:spMkLst>
            <pc:docMk/>
            <pc:sldMk cId="67531638" sldId="286"/>
            <ac:spMk id="3" creationId="{952B4513-B011-4085-B508-9F7B1FFC6BE5}"/>
          </ac:spMkLst>
        </pc:spChg>
        <pc:picChg chg="add mod modCrop">
          <ac:chgData name="Omar Solis" userId="829ccf95-4be3-49f0-aa45-18d0f708671d" providerId="ADAL" clId="{7EC3ED70-C5EF-4E43-992B-9A337ECE5976}" dt="2020-11-30T07:35:51.777" v="8239" actId="1076"/>
          <ac:picMkLst>
            <pc:docMk/>
            <pc:sldMk cId="67531638" sldId="286"/>
            <ac:picMk id="4" creationId="{FDA5523D-06CA-4CE5-95DC-8AE6D5D8D703}"/>
          </ac:picMkLst>
        </pc:picChg>
      </pc:sldChg>
      <pc:sldChg chg="modSp add del">
        <pc:chgData name="Omar Solis" userId="829ccf95-4be3-49f0-aa45-18d0f708671d" providerId="ADAL" clId="{7EC3ED70-C5EF-4E43-992B-9A337ECE5976}" dt="2020-11-30T19:48:19.766" v="10834" actId="2696"/>
        <pc:sldMkLst>
          <pc:docMk/>
          <pc:sldMk cId="2456010007" sldId="287"/>
        </pc:sldMkLst>
        <pc:spChg chg="mod">
          <ac:chgData name="Omar Solis" userId="829ccf95-4be3-49f0-aa45-18d0f708671d" providerId="ADAL" clId="{7EC3ED70-C5EF-4E43-992B-9A337ECE5976}" dt="2020-11-30T06:04:13.032" v="6970" actId="20577"/>
          <ac:spMkLst>
            <pc:docMk/>
            <pc:sldMk cId="2456010007" sldId="287"/>
            <ac:spMk id="2" creationId="{296B34C3-7338-442E-AEDE-9AF8AAAA1B36}"/>
          </ac:spMkLst>
        </pc:spChg>
      </pc:sldChg>
      <pc:sldChg chg="addSp delSp modSp add mod ord modClrScheme chgLayout modNotesTx">
        <pc:chgData name="Omar Solis" userId="829ccf95-4be3-49f0-aa45-18d0f708671d" providerId="ADAL" clId="{7EC3ED70-C5EF-4E43-992B-9A337ECE5976}" dt="2020-12-01T03:06:58.964" v="15857" actId="20577"/>
        <pc:sldMkLst>
          <pc:docMk/>
          <pc:sldMk cId="3362738779" sldId="288"/>
        </pc:sldMkLst>
        <pc:spChg chg="mod">
          <ac:chgData name="Omar Solis" userId="829ccf95-4be3-49f0-aa45-18d0f708671d" providerId="ADAL" clId="{7EC3ED70-C5EF-4E43-992B-9A337ECE5976}" dt="2020-11-30T20:39:33.958" v="11428" actId="207"/>
          <ac:spMkLst>
            <pc:docMk/>
            <pc:sldMk cId="3362738779" sldId="288"/>
            <ac:spMk id="2" creationId="{45099ACF-7639-45F7-A5B2-40145AFEB477}"/>
          </ac:spMkLst>
        </pc:spChg>
        <pc:spChg chg="add del">
          <ac:chgData name="Omar Solis" userId="829ccf95-4be3-49f0-aa45-18d0f708671d" providerId="ADAL" clId="{7EC3ED70-C5EF-4E43-992B-9A337ECE5976}" dt="2020-11-30T20:39:25.780" v="11425" actId="26606"/>
          <ac:spMkLst>
            <pc:docMk/>
            <pc:sldMk cId="3362738779" sldId="288"/>
            <ac:spMk id="3" creationId="{583EC59B-D33A-4AD5-90F8-39E629C4ECE7}"/>
          </ac:spMkLst>
        </pc:spChg>
        <pc:spChg chg="add mod">
          <ac:chgData name="Omar Solis" userId="829ccf95-4be3-49f0-aa45-18d0f708671d" providerId="ADAL" clId="{7EC3ED70-C5EF-4E43-992B-9A337ECE5976}" dt="2020-11-30T20:50:17.159" v="11900" actId="1076"/>
          <ac:spMkLst>
            <pc:docMk/>
            <pc:sldMk cId="3362738779" sldId="288"/>
            <ac:spMk id="4" creationId="{2295515A-CE57-425D-878D-C19F00E913AB}"/>
          </ac:spMkLst>
        </pc:spChg>
        <pc:spChg chg="add mod">
          <ac:chgData name="Omar Solis" userId="829ccf95-4be3-49f0-aa45-18d0f708671d" providerId="ADAL" clId="{7EC3ED70-C5EF-4E43-992B-9A337ECE5976}" dt="2020-11-30T20:50:14.258" v="11899" actId="1076"/>
          <ac:spMkLst>
            <pc:docMk/>
            <pc:sldMk cId="3362738779" sldId="288"/>
            <ac:spMk id="5" creationId="{1F54D756-E7A8-4295-837E-2985ECEEB303}"/>
          </ac:spMkLst>
        </pc:spChg>
        <pc:spChg chg="add mod">
          <ac:chgData name="Omar Solis" userId="829ccf95-4be3-49f0-aa45-18d0f708671d" providerId="ADAL" clId="{7EC3ED70-C5EF-4E43-992B-9A337ECE5976}" dt="2020-11-30T20:50:45.678" v="11903" actId="1076"/>
          <ac:spMkLst>
            <pc:docMk/>
            <pc:sldMk cId="3362738779" sldId="288"/>
            <ac:spMk id="6" creationId="{037B7C70-C5AE-43B0-AF69-9CD3368E66F6}"/>
          </ac:spMkLst>
        </pc:spChg>
        <pc:spChg chg="add del mod">
          <ac:chgData name="Omar Solis" userId="829ccf95-4be3-49f0-aa45-18d0f708671d" providerId="ADAL" clId="{7EC3ED70-C5EF-4E43-992B-9A337ECE5976}" dt="2020-11-30T20:39:25.774" v="11424" actId="26606"/>
          <ac:spMkLst>
            <pc:docMk/>
            <pc:sldMk cId="3362738779" sldId="288"/>
            <ac:spMk id="8" creationId="{AE2680E6-A0DA-4BC6-AEA7-659F768E341F}"/>
          </ac:spMkLst>
        </pc:spChg>
        <pc:spChg chg="add del mod">
          <ac:chgData name="Omar Solis" userId="829ccf95-4be3-49f0-aa45-18d0f708671d" providerId="ADAL" clId="{7EC3ED70-C5EF-4E43-992B-9A337ECE5976}" dt="2020-11-30T20:39:25.774" v="11424" actId="26606"/>
          <ac:spMkLst>
            <pc:docMk/>
            <pc:sldMk cId="3362738779" sldId="288"/>
            <ac:spMk id="10" creationId="{0EE7E69C-DA8E-4DF5-94EA-31EB47D434AD}"/>
          </ac:spMkLst>
        </pc:spChg>
        <pc:spChg chg="add del mod">
          <ac:chgData name="Omar Solis" userId="829ccf95-4be3-49f0-aa45-18d0f708671d" providerId="ADAL" clId="{7EC3ED70-C5EF-4E43-992B-9A337ECE5976}" dt="2020-11-30T21:03:28.639" v="11925"/>
          <ac:spMkLst>
            <pc:docMk/>
            <pc:sldMk cId="3362738779" sldId="288"/>
            <ac:spMk id="12" creationId="{B6F1D47F-70CF-4162-84C4-E4FD958AE169}"/>
          </ac:spMkLst>
        </pc:spChg>
        <pc:spChg chg="add mod">
          <ac:chgData name="Omar Solis" userId="829ccf95-4be3-49f0-aa45-18d0f708671d" providerId="ADAL" clId="{7EC3ED70-C5EF-4E43-992B-9A337ECE5976}" dt="2020-11-30T20:50:21.136" v="11901" actId="1076"/>
          <ac:spMkLst>
            <pc:docMk/>
            <pc:sldMk cId="3362738779" sldId="288"/>
            <ac:spMk id="13" creationId="{2CB58D2A-29D4-482D-9938-6BF77A5081A1}"/>
          </ac:spMkLst>
        </pc:spChg>
        <pc:spChg chg="add del mod">
          <ac:chgData name="Omar Solis" userId="829ccf95-4be3-49f0-aa45-18d0f708671d" providerId="ADAL" clId="{7EC3ED70-C5EF-4E43-992B-9A337ECE5976}" dt="2020-11-30T21:02:45.479" v="11912"/>
          <ac:spMkLst>
            <pc:docMk/>
            <pc:sldMk cId="3362738779" sldId="288"/>
            <ac:spMk id="14" creationId="{93D9E596-D7BE-4BEE-A05C-65DD9E75DC43}"/>
          </ac:spMkLst>
        </pc:spChg>
        <pc:spChg chg="add mod">
          <ac:chgData name="Omar Solis" userId="829ccf95-4be3-49f0-aa45-18d0f708671d" providerId="ADAL" clId="{7EC3ED70-C5EF-4E43-992B-9A337ECE5976}" dt="2020-11-30T20:49:54.616" v="11898" actId="20577"/>
          <ac:spMkLst>
            <pc:docMk/>
            <pc:sldMk cId="3362738779" sldId="288"/>
            <ac:spMk id="15" creationId="{5EB2C33B-D1DF-4045-A7A2-25D8EF49026D}"/>
          </ac:spMkLst>
        </pc:spChg>
        <pc:spChg chg="add mod">
          <ac:chgData name="Omar Solis" userId="829ccf95-4be3-49f0-aa45-18d0f708671d" providerId="ADAL" clId="{7EC3ED70-C5EF-4E43-992B-9A337ECE5976}" dt="2020-11-30T21:10:42.140" v="12451" actId="255"/>
          <ac:spMkLst>
            <pc:docMk/>
            <pc:sldMk cId="3362738779" sldId="288"/>
            <ac:spMk id="17" creationId="{DA7DF2C6-5B59-4A77-B3B2-7CDC74EF26D3}"/>
          </ac:spMkLst>
        </pc:spChg>
        <pc:picChg chg="add mod modCrop">
          <ac:chgData name="Omar Solis" userId="829ccf95-4be3-49f0-aa45-18d0f708671d" providerId="ADAL" clId="{7EC3ED70-C5EF-4E43-992B-9A337ECE5976}" dt="2020-11-30T21:02:51.990" v="11915" actId="1076"/>
          <ac:picMkLst>
            <pc:docMk/>
            <pc:sldMk cId="3362738779" sldId="288"/>
            <ac:picMk id="7" creationId="{EAFF2A6C-3812-48F3-953D-3A946C140185}"/>
          </ac:picMkLst>
        </pc:picChg>
        <pc:picChg chg="add del">
          <ac:chgData name="Omar Solis" userId="829ccf95-4be3-49f0-aa45-18d0f708671d" providerId="ADAL" clId="{7EC3ED70-C5EF-4E43-992B-9A337ECE5976}" dt="2020-11-30T21:03:01.211" v="11917"/>
          <ac:picMkLst>
            <pc:docMk/>
            <pc:sldMk cId="3362738779" sldId="288"/>
            <ac:picMk id="9" creationId="{B938AA6E-9AC1-4370-AEF6-104B8E964E8E}"/>
          </ac:picMkLst>
        </pc:picChg>
        <pc:picChg chg="add del">
          <ac:chgData name="Omar Solis" userId="829ccf95-4be3-49f0-aa45-18d0f708671d" providerId="ADAL" clId="{7EC3ED70-C5EF-4E43-992B-9A337ECE5976}" dt="2020-11-30T21:03:03.613" v="11919"/>
          <ac:picMkLst>
            <pc:docMk/>
            <pc:sldMk cId="3362738779" sldId="288"/>
            <ac:picMk id="11" creationId="{BA1D643C-8038-4427-AADE-E7D838564C86}"/>
          </ac:picMkLst>
        </pc:picChg>
        <pc:picChg chg="add mod modCrop">
          <ac:chgData name="Omar Solis" userId="829ccf95-4be3-49f0-aa45-18d0f708671d" providerId="ADAL" clId="{7EC3ED70-C5EF-4E43-992B-9A337ECE5976}" dt="2020-11-30T21:03:41.041" v="11931" actId="14100"/>
          <ac:picMkLst>
            <pc:docMk/>
            <pc:sldMk cId="3362738779" sldId="288"/>
            <ac:picMk id="16" creationId="{B8A3FE9C-FD30-4E9E-A8E8-F86978BABEC0}"/>
          </ac:picMkLst>
        </pc:picChg>
      </pc:sldChg>
      <pc:sldChg chg="addSp delSp modSp add mod ord modClrScheme chgLayout">
        <pc:chgData name="Omar Solis" userId="829ccf95-4be3-49f0-aa45-18d0f708671d" providerId="ADAL" clId="{7EC3ED70-C5EF-4E43-992B-9A337ECE5976}" dt="2020-12-01T03:37:50.233" v="16168" actId="20577"/>
        <pc:sldMkLst>
          <pc:docMk/>
          <pc:sldMk cId="1738449956" sldId="289"/>
        </pc:sldMkLst>
        <pc:spChg chg="mod">
          <ac:chgData name="Omar Solis" userId="829ccf95-4be3-49f0-aa45-18d0f708671d" providerId="ADAL" clId="{7EC3ED70-C5EF-4E43-992B-9A337ECE5976}" dt="2020-11-30T19:04:41.815" v="9508" actId="207"/>
          <ac:spMkLst>
            <pc:docMk/>
            <pc:sldMk cId="1738449956" sldId="289"/>
            <ac:spMk id="2" creationId="{6CCD8734-5D28-491D-9944-2945EC0D48B7}"/>
          </ac:spMkLst>
        </pc:spChg>
        <pc:spChg chg="del">
          <ac:chgData name="Omar Solis" userId="829ccf95-4be3-49f0-aa45-18d0f708671d" providerId="ADAL" clId="{7EC3ED70-C5EF-4E43-992B-9A337ECE5976}" dt="2020-11-30T19:04:16.039" v="9457" actId="26606"/>
          <ac:spMkLst>
            <pc:docMk/>
            <pc:sldMk cId="1738449956" sldId="289"/>
            <ac:spMk id="3" creationId="{80EF4EDF-6BC1-40A4-B333-8F533519122B}"/>
          </ac:spMkLst>
        </pc:spChg>
        <pc:spChg chg="add mod">
          <ac:chgData name="Omar Solis" userId="829ccf95-4be3-49f0-aa45-18d0f708671d" providerId="ADAL" clId="{7EC3ED70-C5EF-4E43-992B-9A337ECE5976}" dt="2020-11-30T19:31:09.322" v="10452" actId="1076"/>
          <ac:spMkLst>
            <pc:docMk/>
            <pc:sldMk cId="1738449956" sldId="289"/>
            <ac:spMk id="4" creationId="{187012FB-BF5E-498B-A40F-F9E0A7BEA491}"/>
          </ac:spMkLst>
        </pc:spChg>
        <pc:spChg chg="add mod">
          <ac:chgData name="Omar Solis" userId="829ccf95-4be3-49f0-aa45-18d0f708671d" providerId="ADAL" clId="{7EC3ED70-C5EF-4E43-992B-9A337ECE5976}" dt="2020-11-30T19:21:40.803" v="9917" actId="115"/>
          <ac:spMkLst>
            <pc:docMk/>
            <pc:sldMk cId="1738449956" sldId="289"/>
            <ac:spMk id="8" creationId="{845A4D93-AD8D-435E-9AA5-0D80401BBE78}"/>
          </ac:spMkLst>
        </pc:spChg>
        <pc:spChg chg="add mod">
          <ac:chgData name="Omar Solis" userId="829ccf95-4be3-49f0-aa45-18d0f708671d" providerId="ADAL" clId="{7EC3ED70-C5EF-4E43-992B-9A337ECE5976}" dt="2020-12-01T03:37:47.039" v="16154" actId="27636"/>
          <ac:spMkLst>
            <pc:docMk/>
            <pc:sldMk cId="1738449956" sldId="289"/>
            <ac:spMk id="10" creationId="{8718BF60-D927-4DBA-818D-12768460C961}"/>
          </ac:spMkLst>
        </pc:spChg>
        <pc:spChg chg="add mod">
          <ac:chgData name="Omar Solis" userId="829ccf95-4be3-49f0-aa45-18d0f708671d" providerId="ADAL" clId="{7EC3ED70-C5EF-4E43-992B-9A337ECE5976}" dt="2020-11-30T19:21:43.692" v="9919" actId="115"/>
          <ac:spMkLst>
            <pc:docMk/>
            <pc:sldMk cId="1738449956" sldId="289"/>
            <ac:spMk id="12" creationId="{5306CF51-3312-487C-AF37-02D2FC168567}"/>
          </ac:spMkLst>
        </pc:spChg>
        <pc:spChg chg="add mod">
          <ac:chgData name="Omar Solis" userId="829ccf95-4be3-49f0-aa45-18d0f708671d" providerId="ADAL" clId="{7EC3ED70-C5EF-4E43-992B-9A337ECE5976}" dt="2020-12-01T03:37:50.233" v="16168" actId="20577"/>
          <ac:spMkLst>
            <pc:docMk/>
            <pc:sldMk cId="1738449956" sldId="289"/>
            <ac:spMk id="14" creationId="{E87E5F67-E329-438A-AC5A-0CA35C6CCC02}"/>
          </ac:spMkLst>
        </pc:spChg>
      </pc:sldChg>
      <pc:sldChg chg="modSp add del">
        <pc:chgData name="Omar Solis" userId="829ccf95-4be3-49f0-aa45-18d0f708671d" providerId="ADAL" clId="{7EC3ED70-C5EF-4E43-992B-9A337ECE5976}" dt="2020-11-30T18:59:31.915" v="9304" actId="2696"/>
        <pc:sldMkLst>
          <pc:docMk/>
          <pc:sldMk cId="1897420780" sldId="290"/>
        </pc:sldMkLst>
        <pc:spChg chg="mod">
          <ac:chgData name="Omar Solis" userId="829ccf95-4be3-49f0-aa45-18d0f708671d" providerId="ADAL" clId="{7EC3ED70-C5EF-4E43-992B-9A337ECE5976}" dt="2020-11-30T18:43:03.980" v="9268" actId="207"/>
          <ac:spMkLst>
            <pc:docMk/>
            <pc:sldMk cId="1897420780" sldId="290"/>
            <ac:spMk id="2" creationId="{FD4A736E-F334-4D81-8D99-147F34E5BEA3}"/>
          </ac:spMkLst>
        </pc:spChg>
      </pc:sldChg>
      <pc:sldChg chg="addSp modSp add mod modClrScheme modAnim chgLayout modNotesTx">
        <pc:chgData name="Omar Solis" userId="829ccf95-4be3-49f0-aa45-18d0f708671d" providerId="ADAL" clId="{7EC3ED70-C5EF-4E43-992B-9A337ECE5976}" dt="2020-12-01T04:29:01.086" v="16709" actId="20577"/>
        <pc:sldMkLst>
          <pc:docMk/>
          <pc:sldMk cId="2330397280" sldId="291"/>
        </pc:sldMkLst>
        <pc:spChg chg="mod">
          <ac:chgData name="Omar Solis" userId="829ccf95-4be3-49f0-aa45-18d0f708671d" providerId="ADAL" clId="{7EC3ED70-C5EF-4E43-992B-9A337ECE5976}" dt="2020-12-01T01:36:25.498" v="15111" actId="20577"/>
          <ac:spMkLst>
            <pc:docMk/>
            <pc:sldMk cId="2330397280" sldId="291"/>
            <ac:spMk id="2" creationId="{951031B0-D024-46CD-935E-44AA0DCC251D}"/>
          </ac:spMkLst>
        </pc:spChg>
        <pc:spChg chg="mod">
          <ac:chgData name="Omar Solis" userId="829ccf95-4be3-49f0-aa45-18d0f708671d" providerId="ADAL" clId="{7EC3ED70-C5EF-4E43-992B-9A337ECE5976}" dt="2020-12-01T01:27:17.516" v="14841" actId="20577"/>
          <ac:spMkLst>
            <pc:docMk/>
            <pc:sldMk cId="2330397280" sldId="291"/>
            <ac:spMk id="3" creationId="{49CDA49B-E933-4B55-B29E-3F9500585D34}"/>
          </ac:spMkLst>
        </pc:spChg>
        <pc:spChg chg="add mod">
          <ac:chgData name="Omar Solis" userId="829ccf95-4be3-49f0-aa45-18d0f708671d" providerId="ADAL" clId="{7EC3ED70-C5EF-4E43-992B-9A337ECE5976}" dt="2020-12-01T04:29:01.086" v="16709" actId="20577"/>
          <ac:spMkLst>
            <pc:docMk/>
            <pc:sldMk cId="2330397280" sldId="291"/>
            <ac:spMk id="6" creationId="{E742A94C-F1FD-4FC7-9B3C-3135C353C55A}"/>
          </ac:spMkLst>
        </pc:spChg>
        <pc:graphicFrameChg chg="add mod">
          <ac:chgData name="Omar Solis" userId="829ccf95-4be3-49f0-aa45-18d0f708671d" providerId="ADAL" clId="{7EC3ED70-C5EF-4E43-992B-9A337ECE5976}" dt="2020-12-01T02:29:18.663" v="15482" actId="208"/>
          <ac:graphicFrameMkLst>
            <pc:docMk/>
            <pc:sldMk cId="2330397280" sldId="291"/>
            <ac:graphicFrameMk id="5" creationId="{430B939E-B047-4A03-B344-F34F67BE63EB}"/>
          </ac:graphicFrameMkLst>
        </pc:graphicFrameChg>
        <pc:picChg chg="add mod modCrop">
          <ac:chgData name="Omar Solis" userId="829ccf95-4be3-49f0-aa45-18d0f708671d" providerId="ADAL" clId="{7EC3ED70-C5EF-4E43-992B-9A337ECE5976}" dt="2020-12-01T01:23:05.963" v="14598" actId="14100"/>
          <ac:picMkLst>
            <pc:docMk/>
            <pc:sldMk cId="2330397280" sldId="291"/>
            <ac:picMk id="4" creationId="{9FA96075-77B0-4679-BBF6-FA796D469173}"/>
          </ac:picMkLst>
        </pc:picChg>
      </pc:sldChg>
      <pc:sldChg chg="addSp delSp modSp add mod modClrScheme chgLayout">
        <pc:chgData name="Omar Solis" userId="829ccf95-4be3-49f0-aa45-18d0f708671d" providerId="ADAL" clId="{7EC3ED70-C5EF-4E43-992B-9A337ECE5976}" dt="2020-12-01T03:05:12.712" v="15793" actId="20577"/>
        <pc:sldMkLst>
          <pc:docMk/>
          <pc:sldMk cId="3278397573" sldId="292"/>
        </pc:sldMkLst>
        <pc:spChg chg="del">
          <ac:chgData name="Omar Solis" userId="829ccf95-4be3-49f0-aa45-18d0f708671d" providerId="ADAL" clId="{7EC3ED70-C5EF-4E43-992B-9A337ECE5976}" dt="2020-11-30T19:49:58.186" v="10836"/>
          <ac:spMkLst>
            <pc:docMk/>
            <pc:sldMk cId="3278397573" sldId="292"/>
            <ac:spMk id="2" creationId="{AE2E0311-B695-4B32-AB5F-CE93F12F7F60}"/>
          </ac:spMkLst>
        </pc:spChg>
        <pc:spChg chg="del">
          <ac:chgData name="Omar Solis" userId="829ccf95-4be3-49f0-aa45-18d0f708671d" providerId="ADAL" clId="{7EC3ED70-C5EF-4E43-992B-9A337ECE5976}" dt="2020-11-30T19:49:58.186" v="10836"/>
          <ac:spMkLst>
            <pc:docMk/>
            <pc:sldMk cId="3278397573" sldId="292"/>
            <ac:spMk id="3" creationId="{67EA88B9-B9A2-4408-B13C-E28107DB4A06}"/>
          </ac:spMkLst>
        </pc:spChg>
        <pc:spChg chg="del">
          <ac:chgData name="Omar Solis" userId="829ccf95-4be3-49f0-aa45-18d0f708671d" providerId="ADAL" clId="{7EC3ED70-C5EF-4E43-992B-9A337ECE5976}" dt="2020-11-30T19:49:58.186" v="10836"/>
          <ac:spMkLst>
            <pc:docMk/>
            <pc:sldMk cId="3278397573" sldId="292"/>
            <ac:spMk id="4" creationId="{B155ED81-7D92-43C3-A32B-051564E0AA22}"/>
          </ac:spMkLst>
        </pc:spChg>
        <pc:spChg chg="add del mod">
          <ac:chgData name="Omar Solis" userId="829ccf95-4be3-49f0-aa45-18d0f708671d" providerId="ADAL" clId="{7EC3ED70-C5EF-4E43-992B-9A337ECE5976}" dt="2020-11-30T19:50:12.525" v="10838" actId="26606"/>
          <ac:spMkLst>
            <pc:docMk/>
            <pc:sldMk cId="3278397573" sldId="292"/>
            <ac:spMk id="6" creationId="{5089260D-643E-4A16-B58B-90B625559FD8}"/>
          </ac:spMkLst>
        </pc:spChg>
        <pc:spChg chg="add del mod">
          <ac:chgData name="Omar Solis" userId="829ccf95-4be3-49f0-aa45-18d0f708671d" providerId="ADAL" clId="{7EC3ED70-C5EF-4E43-992B-9A337ECE5976}" dt="2020-11-30T19:50:12.525" v="10838" actId="26606"/>
          <ac:spMkLst>
            <pc:docMk/>
            <pc:sldMk cId="3278397573" sldId="292"/>
            <ac:spMk id="8" creationId="{6243CC1E-8A6A-40C7-A36E-ED15A1771D34}"/>
          </ac:spMkLst>
        </pc:spChg>
        <pc:spChg chg="add del mod">
          <ac:chgData name="Omar Solis" userId="829ccf95-4be3-49f0-aa45-18d0f708671d" providerId="ADAL" clId="{7EC3ED70-C5EF-4E43-992B-9A337ECE5976}" dt="2020-11-30T19:50:13.773" v="10840" actId="26606"/>
          <ac:spMkLst>
            <pc:docMk/>
            <pc:sldMk cId="3278397573" sldId="292"/>
            <ac:spMk id="10" creationId="{806F002C-248B-45E5-AF4C-A69F28359DE4}"/>
          </ac:spMkLst>
        </pc:spChg>
        <pc:spChg chg="add del mod">
          <ac:chgData name="Omar Solis" userId="829ccf95-4be3-49f0-aa45-18d0f708671d" providerId="ADAL" clId="{7EC3ED70-C5EF-4E43-992B-9A337ECE5976}" dt="2020-11-30T19:50:13.773" v="10840" actId="26606"/>
          <ac:spMkLst>
            <pc:docMk/>
            <pc:sldMk cId="3278397573" sldId="292"/>
            <ac:spMk id="11" creationId="{62521164-60CF-457F-A5FB-39150C209EE3}"/>
          </ac:spMkLst>
        </pc:spChg>
        <pc:spChg chg="add del mod">
          <ac:chgData name="Omar Solis" userId="829ccf95-4be3-49f0-aa45-18d0f708671d" providerId="ADAL" clId="{7EC3ED70-C5EF-4E43-992B-9A337ECE5976}" dt="2020-11-30T19:50:15.667" v="10842" actId="26606"/>
          <ac:spMkLst>
            <pc:docMk/>
            <pc:sldMk cId="3278397573" sldId="292"/>
            <ac:spMk id="13" creationId="{5089260D-643E-4A16-B58B-90B625559FD8}"/>
          </ac:spMkLst>
        </pc:spChg>
        <pc:spChg chg="add del mod">
          <ac:chgData name="Omar Solis" userId="829ccf95-4be3-49f0-aa45-18d0f708671d" providerId="ADAL" clId="{7EC3ED70-C5EF-4E43-992B-9A337ECE5976}" dt="2020-11-30T19:50:15.667" v="10842" actId="26606"/>
          <ac:spMkLst>
            <pc:docMk/>
            <pc:sldMk cId="3278397573" sldId="292"/>
            <ac:spMk id="14" creationId="{6243CC1E-8A6A-40C7-A36E-ED15A1771D34}"/>
          </ac:spMkLst>
        </pc:spChg>
        <pc:spChg chg="add del mod">
          <ac:chgData name="Omar Solis" userId="829ccf95-4be3-49f0-aa45-18d0f708671d" providerId="ADAL" clId="{7EC3ED70-C5EF-4E43-992B-9A337ECE5976}" dt="2020-11-30T19:50:16.034" v="10844" actId="26606"/>
          <ac:spMkLst>
            <pc:docMk/>
            <pc:sldMk cId="3278397573" sldId="292"/>
            <ac:spMk id="16" creationId="{7FFC5AD0-4FF5-40CE-B0D2-2AB19BE1CFA0}"/>
          </ac:spMkLst>
        </pc:spChg>
        <pc:spChg chg="add del mod">
          <ac:chgData name="Omar Solis" userId="829ccf95-4be3-49f0-aa45-18d0f708671d" providerId="ADAL" clId="{7EC3ED70-C5EF-4E43-992B-9A337ECE5976}" dt="2020-11-30T19:50:16.034" v="10844" actId="26606"/>
          <ac:spMkLst>
            <pc:docMk/>
            <pc:sldMk cId="3278397573" sldId="292"/>
            <ac:spMk id="17" creationId="{8E3BD4C7-0238-4093-9775-A13C197DFA33}"/>
          </ac:spMkLst>
        </pc:spChg>
        <pc:spChg chg="add del mod">
          <ac:chgData name="Omar Solis" userId="829ccf95-4be3-49f0-aa45-18d0f708671d" providerId="ADAL" clId="{7EC3ED70-C5EF-4E43-992B-9A337ECE5976}" dt="2020-11-30T19:50:16.034" v="10844" actId="26606"/>
          <ac:spMkLst>
            <pc:docMk/>
            <pc:sldMk cId="3278397573" sldId="292"/>
            <ac:spMk id="18" creationId="{696BCB4B-4740-43C1-A3A2-81B715D9648D}"/>
          </ac:spMkLst>
        </pc:spChg>
        <pc:spChg chg="add del mod">
          <ac:chgData name="Omar Solis" userId="829ccf95-4be3-49f0-aa45-18d0f708671d" providerId="ADAL" clId="{7EC3ED70-C5EF-4E43-992B-9A337ECE5976}" dt="2020-11-30T19:50:18.590" v="10846" actId="26606"/>
          <ac:spMkLst>
            <pc:docMk/>
            <pc:sldMk cId="3278397573" sldId="292"/>
            <ac:spMk id="20" creationId="{19DE3652-83AD-4A5D-9DF8-860AE05CBE28}"/>
          </ac:spMkLst>
        </pc:spChg>
        <pc:spChg chg="add del mod">
          <ac:chgData name="Omar Solis" userId="829ccf95-4be3-49f0-aa45-18d0f708671d" providerId="ADAL" clId="{7EC3ED70-C5EF-4E43-992B-9A337ECE5976}" dt="2020-11-30T19:50:18.590" v="10846" actId="26606"/>
          <ac:spMkLst>
            <pc:docMk/>
            <pc:sldMk cId="3278397573" sldId="292"/>
            <ac:spMk id="21" creationId="{502F39DB-05BE-450E-8AB0-9DE6702D0FDF}"/>
          </ac:spMkLst>
        </pc:spChg>
        <pc:spChg chg="add del mod">
          <ac:chgData name="Omar Solis" userId="829ccf95-4be3-49f0-aa45-18d0f708671d" providerId="ADAL" clId="{7EC3ED70-C5EF-4E43-992B-9A337ECE5976}" dt="2020-11-30T19:50:18.590" v="10846" actId="26606"/>
          <ac:spMkLst>
            <pc:docMk/>
            <pc:sldMk cId="3278397573" sldId="292"/>
            <ac:spMk id="22" creationId="{DBD4B2E9-FF9D-437F-9406-EEE709C9FD19}"/>
          </ac:spMkLst>
        </pc:spChg>
        <pc:spChg chg="add mod">
          <ac:chgData name="Omar Solis" userId="829ccf95-4be3-49f0-aa45-18d0f708671d" providerId="ADAL" clId="{7EC3ED70-C5EF-4E43-992B-9A337ECE5976}" dt="2020-11-30T19:59:04.703" v="11200" actId="26606"/>
          <ac:spMkLst>
            <pc:docMk/>
            <pc:sldMk cId="3278397573" sldId="292"/>
            <ac:spMk id="24" creationId="{15D8A1FD-9CF2-44F9-A09C-03CA08F66061}"/>
          </ac:spMkLst>
        </pc:spChg>
        <pc:spChg chg="add mod">
          <ac:chgData name="Omar Solis" userId="829ccf95-4be3-49f0-aa45-18d0f708671d" providerId="ADAL" clId="{7EC3ED70-C5EF-4E43-992B-9A337ECE5976}" dt="2020-12-01T03:05:12.712" v="15793" actId="20577"/>
          <ac:spMkLst>
            <pc:docMk/>
            <pc:sldMk cId="3278397573" sldId="292"/>
            <ac:spMk id="29" creationId="{6B7DE59D-4534-40C6-8F3F-C9FA99EFDC02}"/>
          </ac:spMkLst>
        </pc:spChg>
        <pc:spChg chg="add del mod">
          <ac:chgData name="Omar Solis" userId="829ccf95-4be3-49f0-aa45-18d0f708671d" providerId="ADAL" clId="{7EC3ED70-C5EF-4E43-992B-9A337ECE5976}" dt="2020-11-30T19:58:59.238" v="11196" actId="26606"/>
          <ac:spMkLst>
            <pc:docMk/>
            <pc:sldMk cId="3278397573" sldId="292"/>
            <ac:spMk id="34" creationId="{DBA0BF76-92D9-4D45-B955-546629B93859}"/>
          </ac:spMkLst>
        </pc:spChg>
        <pc:spChg chg="add del mod">
          <ac:chgData name="Omar Solis" userId="829ccf95-4be3-49f0-aa45-18d0f708671d" providerId="ADAL" clId="{7EC3ED70-C5EF-4E43-992B-9A337ECE5976}" dt="2020-11-30T19:59:00.552" v="11198" actId="26606"/>
          <ac:spMkLst>
            <pc:docMk/>
            <pc:sldMk cId="3278397573" sldId="292"/>
            <ac:spMk id="36" creationId="{B23C610C-29AA-418D-AC4F-30457665C0BF}"/>
          </ac:spMkLst>
        </pc:spChg>
        <pc:spChg chg="add del mod">
          <ac:chgData name="Omar Solis" userId="829ccf95-4be3-49f0-aa45-18d0f708671d" providerId="ADAL" clId="{7EC3ED70-C5EF-4E43-992B-9A337ECE5976}" dt="2020-11-30T19:59:00.552" v="11198" actId="26606"/>
          <ac:spMkLst>
            <pc:docMk/>
            <pc:sldMk cId="3278397573" sldId="292"/>
            <ac:spMk id="37" creationId="{D84E06F7-C9CE-469A-9AD5-D238D5EB08C3}"/>
          </ac:spMkLst>
        </pc:spChg>
        <pc:spChg chg="add del mod">
          <ac:chgData name="Omar Solis" userId="829ccf95-4be3-49f0-aa45-18d0f708671d" providerId="ADAL" clId="{7EC3ED70-C5EF-4E43-992B-9A337ECE5976}" dt="2020-11-30T19:59:00.552" v="11198" actId="26606"/>
          <ac:spMkLst>
            <pc:docMk/>
            <pc:sldMk cId="3278397573" sldId="292"/>
            <ac:spMk id="38" creationId="{6E3DB832-6F83-4920-839C-C56B30621D94}"/>
          </ac:spMkLst>
        </pc:spChg>
        <pc:spChg chg="add del mod">
          <ac:chgData name="Omar Solis" userId="829ccf95-4be3-49f0-aa45-18d0f708671d" providerId="ADAL" clId="{7EC3ED70-C5EF-4E43-992B-9A337ECE5976}" dt="2020-11-30T19:59:04.703" v="11200" actId="26606"/>
          <ac:spMkLst>
            <pc:docMk/>
            <pc:sldMk cId="3278397573" sldId="292"/>
            <ac:spMk id="40" creationId="{C9B62298-3B6A-4DDC-8C9B-5C67C7D359FD}"/>
          </ac:spMkLst>
        </pc:spChg>
      </pc:sldChg>
      <pc:sldChg chg="addSp delSp modSp add mod modClrScheme chgLayout">
        <pc:chgData name="Omar Solis" userId="829ccf95-4be3-49f0-aa45-18d0f708671d" providerId="ADAL" clId="{7EC3ED70-C5EF-4E43-992B-9A337ECE5976}" dt="2020-12-01T02:34:30.415" v="15750" actId="1076"/>
        <pc:sldMkLst>
          <pc:docMk/>
          <pc:sldMk cId="227943689" sldId="293"/>
        </pc:sldMkLst>
        <pc:spChg chg="mod">
          <ac:chgData name="Omar Solis" userId="829ccf95-4be3-49f0-aa45-18d0f708671d" providerId="ADAL" clId="{7EC3ED70-C5EF-4E43-992B-9A337ECE5976}" dt="2020-12-01T01:49:54.330" v="15378" actId="207"/>
          <ac:spMkLst>
            <pc:docMk/>
            <pc:sldMk cId="227943689" sldId="293"/>
            <ac:spMk id="2" creationId="{7A5D0F07-5AC8-48B6-80F7-16CB453FD2A7}"/>
          </ac:spMkLst>
        </pc:spChg>
        <pc:spChg chg="del">
          <ac:chgData name="Omar Solis" userId="829ccf95-4be3-49f0-aa45-18d0f708671d" providerId="ADAL" clId="{7EC3ED70-C5EF-4E43-992B-9A337ECE5976}" dt="2020-12-01T01:49:51.979" v="15377" actId="26606"/>
          <ac:spMkLst>
            <pc:docMk/>
            <pc:sldMk cId="227943689" sldId="293"/>
            <ac:spMk id="3" creationId="{7E1FF450-FDCD-4634-B3F3-6280E07D0CEC}"/>
          </ac:spMkLst>
        </pc:spChg>
        <pc:spChg chg="del">
          <ac:chgData name="Omar Solis" userId="829ccf95-4be3-49f0-aa45-18d0f708671d" providerId="ADAL" clId="{7EC3ED70-C5EF-4E43-992B-9A337ECE5976}" dt="2020-12-01T01:49:51.979" v="15377" actId="26606"/>
          <ac:spMkLst>
            <pc:docMk/>
            <pc:sldMk cId="227943689" sldId="293"/>
            <ac:spMk id="4" creationId="{AC897E78-68E7-4402-B3F5-BA77F7B063A4}"/>
          </ac:spMkLst>
        </pc:spChg>
        <pc:spChg chg="add mod">
          <ac:chgData name="Omar Solis" userId="829ccf95-4be3-49f0-aa45-18d0f708671d" providerId="ADAL" clId="{7EC3ED70-C5EF-4E43-992B-9A337ECE5976}" dt="2020-12-01T02:34:30.415" v="15750" actId="1076"/>
          <ac:spMkLst>
            <pc:docMk/>
            <pc:sldMk cId="227943689" sldId="293"/>
            <ac:spMk id="9" creationId="{23AA7360-2937-4B07-B808-727ACC0414C4}"/>
          </ac:spMkLst>
        </pc:spChg>
      </pc:sldChg>
      <pc:sldChg chg="addSp delSp modSp add del mod modClrScheme chgLayout">
        <pc:chgData name="Omar Solis" userId="829ccf95-4be3-49f0-aa45-18d0f708671d" providerId="ADAL" clId="{7EC3ED70-C5EF-4E43-992B-9A337ECE5976}" dt="2020-12-01T01:48:09.854" v="15347" actId="2696"/>
        <pc:sldMkLst>
          <pc:docMk/>
          <pc:sldMk cId="2718211711" sldId="293"/>
        </pc:sldMkLst>
        <pc:spChg chg="del">
          <ac:chgData name="Omar Solis" userId="829ccf95-4be3-49f0-aa45-18d0f708671d" providerId="ADAL" clId="{7EC3ED70-C5EF-4E43-992B-9A337ECE5976}" dt="2020-12-01T01:28:23.081" v="14842" actId="26606"/>
          <ac:spMkLst>
            <pc:docMk/>
            <pc:sldMk cId="2718211711" sldId="293"/>
            <ac:spMk id="2" creationId="{B83A2210-435E-4A84-9152-404F7889EF20}"/>
          </ac:spMkLst>
        </pc:spChg>
        <pc:spChg chg="del">
          <ac:chgData name="Omar Solis" userId="829ccf95-4be3-49f0-aa45-18d0f708671d" providerId="ADAL" clId="{7EC3ED70-C5EF-4E43-992B-9A337ECE5976}" dt="2020-12-01T01:28:23.081" v="14842" actId="26606"/>
          <ac:spMkLst>
            <pc:docMk/>
            <pc:sldMk cId="2718211711" sldId="293"/>
            <ac:spMk id="3" creationId="{29D93B2F-829E-4389-A47A-E2FF8E8A66FA}"/>
          </ac:spMkLst>
        </pc:spChg>
        <pc:spChg chg="del">
          <ac:chgData name="Omar Solis" userId="829ccf95-4be3-49f0-aa45-18d0f708671d" providerId="ADAL" clId="{7EC3ED70-C5EF-4E43-992B-9A337ECE5976}" dt="2020-12-01T01:28:23.081" v="14842" actId="26606"/>
          <ac:spMkLst>
            <pc:docMk/>
            <pc:sldMk cId="2718211711" sldId="293"/>
            <ac:spMk id="4" creationId="{5BAA61EA-2EF9-4707-94DC-4330DBC95B9C}"/>
          </ac:spMkLst>
        </pc:spChg>
        <pc:spChg chg="add mod">
          <ac:chgData name="Omar Solis" userId="829ccf95-4be3-49f0-aa45-18d0f708671d" providerId="ADAL" clId="{7EC3ED70-C5EF-4E43-992B-9A337ECE5976}" dt="2020-12-01T01:37:56.093" v="15117" actId="1076"/>
          <ac:spMkLst>
            <pc:docMk/>
            <pc:sldMk cId="2718211711" sldId="293"/>
            <ac:spMk id="5" creationId="{8565976D-EA45-430D-BC44-AA9E224E3D14}"/>
          </ac:spMkLst>
        </pc:spChg>
        <pc:spChg chg="add mod">
          <ac:chgData name="Omar Solis" userId="829ccf95-4be3-49f0-aa45-18d0f708671d" providerId="ADAL" clId="{7EC3ED70-C5EF-4E43-992B-9A337ECE5976}" dt="2020-12-01T01:37:53.696" v="15116" actId="1076"/>
          <ac:spMkLst>
            <pc:docMk/>
            <pc:sldMk cId="2718211711" sldId="293"/>
            <ac:spMk id="6" creationId="{3F024868-CFB7-48E6-8928-8DC408113B4E}"/>
          </ac:spMkLst>
        </pc:spChg>
        <pc:spChg chg="add mod">
          <ac:chgData name="Omar Solis" userId="829ccf95-4be3-49f0-aa45-18d0f708671d" providerId="ADAL" clId="{7EC3ED70-C5EF-4E43-992B-9A337ECE5976}" dt="2020-12-01T01:37:58.821" v="15118" actId="1076"/>
          <ac:spMkLst>
            <pc:docMk/>
            <pc:sldMk cId="2718211711" sldId="293"/>
            <ac:spMk id="7" creationId="{70A3B04D-7DBC-41A2-9500-9FF39F884B9E}"/>
          </ac:spMkLst>
        </pc:spChg>
        <pc:spChg chg="add mod">
          <ac:chgData name="Omar Solis" userId="829ccf95-4be3-49f0-aa45-18d0f708671d" providerId="ADAL" clId="{7EC3ED70-C5EF-4E43-992B-9A337ECE5976}" dt="2020-12-01T01:28:23.081" v="14842" actId="26606"/>
          <ac:spMkLst>
            <pc:docMk/>
            <pc:sldMk cId="2718211711" sldId="293"/>
            <ac:spMk id="9" creationId="{D8F81C2A-0F86-464B-8A66-3448A4661990}"/>
          </ac:spMkLst>
        </pc:spChg>
        <pc:spChg chg="add mod">
          <ac:chgData name="Omar Solis" userId="829ccf95-4be3-49f0-aa45-18d0f708671d" providerId="ADAL" clId="{7EC3ED70-C5EF-4E43-992B-9A337ECE5976}" dt="2020-12-01T01:40:07.237" v="15120" actId="1076"/>
          <ac:spMkLst>
            <pc:docMk/>
            <pc:sldMk cId="2718211711" sldId="293"/>
            <ac:spMk id="11" creationId="{FA3CDFDB-0233-44A7-AF24-29817D31953D}"/>
          </ac:spMkLst>
        </pc:spChg>
        <pc:graphicFrameChg chg="add mod">
          <ac:chgData name="Omar Solis" userId="829ccf95-4be3-49f0-aa45-18d0f708671d" providerId="ADAL" clId="{7EC3ED70-C5EF-4E43-992B-9A337ECE5976}" dt="2020-12-01T01:42:24.806" v="15296" actId="20577"/>
          <ac:graphicFrameMkLst>
            <pc:docMk/>
            <pc:sldMk cId="2718211711" sldId="293"/>
            <ac:graphicFrameMk id="8" creationId="{F8D22ED6-F34A-4871-8973-8D9EA91F3195}"/>
          </ac:graphicFrameMkLst>
        </pc:graphicFrameChg>
      </pc:sldChg>
      <pc:sldChg chg="modSp add">
        <pc:chgData name="Omar Solis" userId="829ccf95-4be3-49f0-aa45-18d0f708671d" providerId="ADAL" clId="{7EC3ED70-C5EF-4E43-992B-9A337ECE5976}" dt="2020-12-01T04:16:16.122" v="16668" actId="20577"/>
        <pc:sldMkLst>
          <pc:docMk/>
          <pc:sldMk cId="2465367709" sldId="294"/>
        </pc:sldMkLst>
        <pc:spChg chg="mod">
          <ac:chgData name="Omar Solis" userId="829ccf95-4be3-49f0-aa45-18d0f708671d" providerId="ADAL" clId="{7EC3ED70-C5EF-4E43-992B-9A337ECE5976}" dt="2020-12-01T04:16:16.122" v="16668" actId="20577"/>
          <ac:spMkLst>
            <pc:docMk/>
            <pc:sldMk cId="2465367709" sldId="294"/>
            <ac:spMk id="2" creationId="{2C518214-36AB-46D6-95FE-D7BD936FD2E7}"/>
          </ac:spMkLst>
        </pc:spChg>
        <pc:spChg chg="mod">
          <ac:chgData name="Omar Solis" userId="829ccf95-4be3-49f0-aa45-18d0f708671d" providerId="ADAL" clId="{7EC3ED70-C5EF-4E43-992B-9A337ECE5976}" dt="2020-12-01T04:16:08.815" v="16664" actId="20577"/>
          <ac:spMkLst>
            <pc:docMk/>
            <pc:sldMk cId="2465367709" sldId="294"/>
            <ac:spMk id="3" creationId="{5F478BC0-229D-4111-8F1A-D4919F19C27B}"/>
          </ac:spMkLst>
        </pc:spChg>
      </pc:sldChg>
    </pc:docChg>
  </pc:docChgLst>
  <pc:docChgLst>
    <pc:chgData name="Solis, Omar" userId="829ccf95-4be3-49f0-aa45-18d0f708671d" providerId="ADAL" clId="{B29DD29F-0401-9047-8443-E38659D161C4}"/>
    <pc:docChg chg="undo redo custSel addSld delSld modSld sldOrd">
      <pc:chgData name="Solis, Omar" userId="829ccf95-4be3-49f0-aa45-18d0f708671d" providerId="ADAL" clId="{B29DD29F-0401-9047-8443-E38659D161C4}" dt="2020-11-28T18:39:07.028" v="2388"/>
      <pc:docMkLst>
        <pc:docMk/>
      </pc:docMkLst>
      <pc:sldChg chg="modSp mod">
        <pc:chgData name="Solis, Omar" userId="829ccf95-4be3-49f0-aa45-18d0f708671d" providerId="ADAL" clId="{B29DD29F-0401-9047-8443-E38659D161C4}" dt="2020-11-28T04:12:24.923" v="1655" actId="207"/>
        <pc:sldMkLst>
          <pc:docMk/>
          <pc:sldMk cId="83342556" sldId="256"/>
        </pc:sldMkLst>
        <pc:spChg chg="mod">
          <ac:chgData name="Solis, Omar" userId="829ccf95-4be3-49f0-aa45-18d0f708671d" providerId="ADAL" clId="{B29DD29F-0401-9047-8443-E38659D161C4}" dt="2020-11-28T00:07:25.716" v="39" actId="20577"/>
          <ac:spMkLst>
            <pc:docMk/>
            <pc:sldMk cId="83342556" sldId="256"/>
            <ac:spMk id="2" creationId="{0D6395CA-40A8-4109-84C7-50C6C0BFD753}"/>
          </ac:spMkLst>
        </pc:spChg>
        <pc:spChg chg="mod">
          <ac:chgData name="Solis, Omar" userId="829ccf95-4be3-49f0-aa45-18d0f708671d" providerId="ADAL" clId="{B29DD29F-0401-9047-8443-E38659D161C4}" dt="2020-11-28T04:12:24.923" v="1655" actId="207"/>
          <ac:spMkLst>
            <pc:docMk/>
            <pc:sldMk cId="83342556" sldId="256"/>
            <ac:spMk id="3" creationId="{0A54718F-3054-49CF-893D-CB9AC85D0117}"/>
          </ac:spMkLst>
        </pc:spChg>
      </pc:sldChg>
      <pc:sldChg chg="modSp mod">
        <pc:chgData name="Solis, Omar" userId="829ccf95-4be3-49f0-aa45-18d0f708671d" providerId="ADAL" clId="{B29DD29F-0401-9047-8443-E38659D161C4}" dt="2020-11-28T05:13:54.237" v="1809"/>
        <pc:sldMkLst>
          <pc:docMk/>
          <pc:sldMk cId="394843022" sldId="259"/>
        </pc:sldMkLst>
        <pc:spChg chg="mod">
          <ac:chgData name="Solis, Omar" userId="829ccf95-4be3-49f0-aa45-18d0f708671d" providerId="ADAL" clId="{B29DD29F-0401-9047-8443-E38659D161C4}" dt="2020-11-28T05:13:54.237" v="1809"/>
          <ac:spMkLst>
            <pc:docMk/>
            <pc:sldMk cId="394843022" sldId="259"/>
            <ac:spMk id="2" creationId="{667AEB0D-0D85-4012-BE56-1EDBF88D7CF8}"/>
          </ac:spMkLst>
        </pc:spChg>
      </pc:sldChg>
      <pc:sldChg chg="addSp delSp modSp mod modAnim">
        <pc:chgData name="Solis, Omar" userId="829ccf95-4be3-49f0-aa45-18d0f708671d" providerId="ADAL" clId="{B29DD29F-0401-9047-8443-E38659D161C4}" dt="2020-11-28T03:10:57.935" v="1094" actId="14100"/>
        <pc:sldMkLst>
          <pc:docMk/>
          <pc:sldMk cId="3185372765" sldId="260"/>
        </pc:sldMkLst>
        <pc:spChg chg="add del mod">
          <ac:chgData name="Solis, Omar" userId="829ccf95-4be3-49f0-aa45-18d0f708671d" providerId="ADAL" clId="{B29DD29F-0401-9047-8443-E38659D161C4}" dt="2020-11-28T01:26:54.913" v="444" actId="21"/>
          <ac:spMkLst>
            <pc:docMk/>
            <pc:sldMk cId="3185372765" sldId="260"/>
            <ac:spMk id="3" creationId="{DF31C442-A149-A246-A069-9E738471A404}"/>
          </ac:spMkLst>
        </pc:spChg>
        <pc:spChg chg="del mod">
          <ac:chgData name="Solis, Omar" userId="829ccf95-4be3-49f0-aa45-18d0f708671d" providerId="ADAL" clId="{B29DD29F-0401-9047-8443-E38659D161C4}" dt="2020-11-28T00:43:23.542" v="184" actId="21"/>
          <ac:spMkLst>
            <pc:docMk/>
            <pc:sldMk cId="3185372765" sldId="260"/>
            <ac:spMk id="5" creationId="{1CC518F1-57C7-4A0A-9BC8-350A7BA16EC0}"/>
          </ac:spMkLst>
        </pc:spChg>
        <pc:spChg chg="add del mod">
          <ac:chgData name="Solis, Omar" userId="829ccf95-4be3-49f0-aa45-18d0f708671d" providerId="ADAL" clId="{B29DD29F-0401-9047-8443-E38659D161C4}" dt="2020-11-28T01:46:39.888" v="655" actId="21"/>
          <ac:spMkLst>
            <pc:docMk/>
            <pc:sldMk cId="3185372765" sldId="260"/>
            <ac:spMk id="6" creationId="{DDAEDD7A-D156-2C4B-BC21-20E43458345C}"/>
          </ac:spMkLst>
        </pc:spChg>
        <pc:spChg chg="add del mod">
          <ac:chgData name="Solis, Omar" userId="829ccf95-4be3-49f0-aa45-18d0f708671d" providerId="ADAL" clId="{B29DD29F-0401-9047-8443-E38659D161C4}" dt="2020-11-28T00:43:30.824" v="185" actId="21"/>
          <ac:spMkLst>
            <pc:docMk/>
            <pc:sldMk cId="3185372765" sldId="260"/>
            <ac:spMk id="10" creationId="{BE8D726B-8813-0543-9A2C-C1A1A5A737DF}"/>
          </ac:spMkLst>
        </pc:spChg>
        <pc:spChg chg="add del mod">
          <ac:chgData name="Solis, Omar" userId="829ccf95-4be3-49f0-aa45-18d0f708671d" providerId="ADAL" clId="{B29DD29F-0401-9047-8443-E38659D161C4}" dt="2020-11-28T01:24:52.138" v="383" actId="767"/>
          <ac:spMkLst>
            <pc:docMk/>
            <pc:sldMk cId="3185372765" sldId="260"/>
            <ac:spMk id="11" creationId="{90CADC14-63EE-7346-9D4D-9FB627F1C671}"/>
          </ac:spMkLst>
        </pc:spChg>
        <pc:spChg chg="add del mod">
          <ac:chgData name="Solis, Omar" userId="829ccf95-4be3-49f0-aa45-18d0f708671d" providerId="ADAL" clId="{B29DD29F-0401-9047-8443-E38659D161C4}" dt="2020-11-28T01:24:16.981" v="344" actId="767"/>
          <ac:spMkLst>
            <pc:docMk/>
            <pc:sldMk cId="3185372765" sldId="260"/>
            <ac:spMk id="13" creationId="{694F837C-3BCA-4E47-8ECE-7023890D8658}"/>
          </ac:spMkLst>
        </pc:spChg>
        <pc:spChg chg="add mod">
          <ac:chgData name="Solis, Omar" userId="829ccf95-4be3-49f0-aa45-18d0f708671d" providerId="ADAL" clId="{B29DD29F-0401-9047-8443-E38659D161C4}" dt="2020-11-28T01:42:55.583" v="530" actId="20577"/>
          <ac:spMkLst>
            <pc:docMk/>
            <pc:sldMk cId="3185372765" sldId="260"/>
            <ac:spMk id="14" creationId="{37B8E426-0A0C-9446-B703-C701A82C31F8}"/>
          </ac:spMkLst>
        </pc:spChg>
        <pc:spChg chg="add del mod">
          <ac:chgData name="Solis, Omar" userId="829ccf95-4be3-49f0-aa45-18d0f708671d" providerId="ADAL" clId="{B29DD29F-0401-9047-8443-E38659D161C4}" dt="2020-11-28T01:36:21.150" v="499"/>
          <ac:spMkLst>
            <pc:docMk/>
            <pc:sldMk cId="3185372765" sldId="260"/>
            <ac:spMk id="15" creationId="{0438742D-9209-D849-B165-4228D1CD19B8}"/>
          </ac:spMkLst>
        </pc:spChg>
        <pc:spChg chg="add mod">
          <ac:chgData name="Solis, Omar" userId="829ccf95-4be3-49f0-aa45-18d0f708671d" providerId="ADAL" clId="{B29DD29F-0401-9047-8443-E38659D161C4}" dt="2020-11-28T01:47:15.294" v="657" actId="1076"/>
          <ac:spMkLst>
            <pc:docMk/>
            <pc:sldMk cId="3185372765" sldId="260"/>
            <ac:spMk id="16" creationId="{6C36E44E-0FF8-F649-927C-FA0D0AAF52EC}"/>
          </ac:spMkLst>
        </pc:spChg>
        <pc:spChg chg="add mod">
          <ac:chgData name="Solis, Omar" userId="829ccf95-4be3-49f0-aa45-18d0f708671d" providerId="ADAL" clId="{B29DD29F-0401-9047-8443-E38659D161C4}" dt="2020-11-28T02:25:06.395" v="750" actId="20577"/>
          <ac:spMkLst>
            <pc:docMk/>
            <pc:sldMk cId="3185372765" sldId="260"/>
            <ac:spMk id="32" creationId="{C67AD319-8A72-184B-B665-4B65E23D9C94}"/>
          </ac:spMkLst>
        </pc:spChg>
        <pc:spChg chg="add del mod">
          <ac:chgData name="Solis, Omar" userId="829ccf95-4be3-49f0-aa45-18d0f708671d" providerId="ADAL" clId="{B29DD29F-0401-9047-8443-E38659D161C4}" dt="2020-11-28T02:55:44.209" v="937" actId="20577"/>
          <ac:spMkLst>
            <pc:docMk/>
            <pc:sldMk cId="3185372765" sldId="260"/>
            <ac:spMk id="33" creationId="{25FC984B-D281-8749-AC14-3472A3F2781C}"/>
          </ac:spMkLst>
        </pc:spChg>
        <pc:spChg chg="add del mod">
          <ac:chgData name="Solis, Omar" userId="829ccf95-4be3-49f0-aa45-18d0f708671d" providerId="ADAL" clId="{B29DD29F-0401-9047-8443-E38659D161C4}" dt="2020-11-28T02:25:10.934" v="752"/>
          <ac:spMkLst>
            <pc:docMk/>
            <pc:sldMk cId="3185372765" sldId="260"/>
            <ac:spMk id="34" creationId="{9DE11E6A-104E-2B48-AF66-EC963F0E2838}"/>
          </ac:spMkLst>
        </pc:spChg>
        <pc:spChg chg="add del mod">
          <ac:chgData name="Solis, Omar" userId="829ccf95-4be3-49f0-aa45-18d0f708671d" providerId="ADAL" clId="{B29DD29F-0401-9047-8443-E38659D161C4}" dt="2020-11-28T01:52:01.651" v="718"/>
          <ac:spMkLst>
            <pc:docMk/>
            <pc:sldMk cId="3185372765" sldId="260"/>
            <ac:spMk id="35" creationId="{4A5BBCB7-F333-EE44-BC19-A6CEACB778EA}"/>
          </ac:spMkLst>
        </pc:spChg>
        <pc:spChg chg="add mod">
          <ac:chgData name="Solis, Omar" userId="829ccf95-4be3-49f0-aa45-18d0f708671d" providerId="ADAL" clId="{B29DD29F-0401-9047-8443-E38659D161C4}" dt="2020-11-28T02:34:21.788" v="916" actId="1076"/>
          <ac:spMkLst>
            <pc:docMk/>
            <pc:sldMk cId="3185372765" sldId="260"/>
            <ac:spMk id="36" creationId="{44BC38B6-4DA8-614B-842F-28EA2756CADD}"/>
          </ac:spMkLst>
        </pc:spChg>
        <pc:spChg chg="add mod">
          <ac:chgData name="Solis, Omar" userId="829ccf95-4be3-49f0-aa45-18d0f708671d" providerId="ADAL" clId="{B29DD29F-0401-9047-8443-E38659D161C4}" dt="2020-11-28T03:05:00.231" v="1077" actId="12"/>
          <ac:spMkLst>
            <pc:docMk/>
            <pc:sldMk cId="3185372765" sldId="260"/>
            <ac:spMk id="40" creationId="{F8B6E8C9-CC36-CD44-A6AA-B005F7A485C2}"/>
          </ac:spMkLst>
        </pc:spChg>
        <pc:graphicFrameChg chg="add del modGraphic">
          <ac:chgData name="Solis, Omar" userId="829ccf95-4be3-49f0-aa45-18d0f708671d" providerId="ADAL" clId="{B29DD29F-0401-9047-8443-E38659D161C4}" dt="2020-11-28T00:13:53.680" v="129"/>
          <ac:graphicFrameMkLst>
            <pc:docMk/>
            <pc:sldMk cId="3185372765" sldId="260"/>
            <ac:graphicFrameMk id="4" creationId="{FF78A57A-EEFC-134A-BF9A-133A27F8ED50}"/>
          </ac:graphicFrameMkLst>
        </pc:graphicFrameChg>
        <pc:graphicFrameChg chg="del mod modGraphic">
          <ac:chgData name="Solis, Omar" userId="829ccf95-4be3-49f0-aa45-18d0f708671d" providerId="ADAL" clId="{B29DD29F-0401-9047-8443-E38659D161C4}" dt="2020-11-28T00:43:20.710" v="183" actId="21"/>
          <ac:graphicFrameMkLst>
            <pc:docMk/>
            <pc:sldMk cId="3185372765" sldId="260"/>
            <ac:graphicFrameMk id="7" creationId="{712A5B1E-D5BB-4500-9FBC-C3390B20722B}"/>
          </ac:graphicFrameMkLst>
        </pc:graphicFrameChg>
        <pc:graphicFrameChg chg="add del mod modGraphic">
          <ac:chgData name="Solis, Omar" userId="829ccf95-4be3-49f0-aa45-18d0f708671d" providerId="ADAL" clId="{B29DD29F-0401-9047-8443-E38659D161C4}" dt="2020-11-28T01:45:53.708" v="649" actId="21"/>
          <ac:graphicFrameMkLst>
            <pc:docMk/>
            <pc:sldMk cId="3185372765" sldId="260"/>
            <ac:graphicFrameMk id="8" creationId="{2277A40D-B222-2841-8620-080F03F33441}"/>
          </ac:graphicFrameMkLst>
        </pc:graphicFrameChg>
        <pc:graphicFrameChg chg="add del mod">
          <ac:chgData name="Solis, Omar" userId="829ccf95-4be3-49f0-aa45-18d0f708671d" providerId="ADAL" clId="{B29DD29F-0401-9047-8443-E38659D161C4}" dt="2020-11-28T01:24:52.040" v="382" actId="12084"/>
          <ac:graphicFrameMkLst>
            <pc:docMk/>
            <pc:sldMk cId="3185372765" sldId="260"/>
            <ac:graphicFrameMk id="12" creationId="{50AD73E4-C46C-D44B-80F1-1B24CD05F776}"/>
          </ac:graphicFrameMkLst>
        </pc:graphicFrameChg>
        <pc:graphicFrameChg chg="add del mod">
          <ac:chgData name="Solis, Omar" userId="829ccf95-4be3-49f0-aa45-18d0f708671d" providerId="ADAL" clId="{B29DD29F-0401-9047-8443-E38659D161C4}" dt="2020-11-28T01:46:05.166" v="651" actId="478"/>
          <ac:graphicFrameMkLst>
            <pc:docMk/>
            <pc:sldMk cId="3185372765" sldId="260"/>
            <ac:graphicFrameMk id="17" creationId="{CB41A763-3ACD-BF44-A0CA-4996323773A7}"/>
          </ac:graphicFrameMkLst>
        </pc:graphicFrameChg>
        <pc:picChg chg="add mod modCrop">
          <ac:chgData name="Solis, Omar" userId="829ccf95-4be3-49f0-aa45-18d0f708671d" providerId="ADAL" clId="{B29DD29F-0401-9047-8443-E38659D161C4}" dt="2020-11-28T03:09:56.535" v="1085" actId="1076"/>
          <ac:picMkLst>
            <pc:docMk/>
            <pc:sldMk cId="3185372765" sldId="260"/>
            <ac:picMk id="18" creationId="{5AE522BC-93A7-A84F-B612-A99D64B03E51}"/>
          </ac:picMkLst>
        </pc:picChg>
        <pc:picChg chg="add mod">
          <ac:chgData name="Solis, Omar" userId="829ccf95-4be3-49f0-aa45-18d0f708671d" providerId="ADAL" clId="{B29DD29F-0401-9047-8443-E38659D161C4}" dt="2020-11-28T03:10:00.218" v="1087" actId="1076"/>
          <ac:picMkLst>
            <pc:docMk/>
            <pc:sldMk cId="3185372765" sldId="260"/>
            <ac:picMk id="37" creationId="{77C97084-994A-BC48-BEE2-E4A4F6177EFC}"/>
          </ac:picMkLst>
        </pc:picChg>
        <pc:picChg chg="add mod">
          <ac:chgData name="Solis, Omar" userId="829ccf95-4be3-49f0-aa45-18d0f708671d" providerId="ADAL" clId="{B29DD29F-0401-9047-8443-E38659D161C4}" dt="2020-11-28T03:10:10.353" v="1091" actId="1076"/>
          <ac:picMkLst>
            <pc:docMk/>
            <pc:sldMk cId="3185372765" sldId="260"/>
            <ac:picMk id="38" creationId="{99104466-4190-2E4F-99C7-6F5D88408C13}"/>
          </ac:picMkLst>
        </pc:picChg>
        <pc:picChg chg="add mod">
          <ac:chgData name="Solis, Omar" userId="829ccf95-4be3-49f0-aa45-18d0f708671d" providerId="ADAL" clId="{B29DD29F-0401-9047-8443-E38659D161C4}" dt="2020-11-28T03:10:57.935" v="1094" actId="14100"/>
          <ac:picMkLst>
            <pc:docMk/>
            <pc:sldMk cId="3185372765" sldId="260"/>
            <ac:picMk id="39" creationId="{BFDF53D8-8E08-D044-AA2F-92DA853B6B9C}"/>
          </ac:picMkLst>
        </pc:picChg>
        <pc:inkChg chg="add del">
          <ac:chgData name="Solis, Omar" userId="829ccf95-4be3-49f0-aa45-18d0f708671d" providerId="ADAL" clId="{B29DD29F-0401-9047-8443-E38659D161C4}" dt="2020-11-28T01:50:06.758" v="681" actId="21"/>
          <ac:inkMkLst>
            <pc:docMk/>
            <pc:sldMk cId="3185372765" sldId="260"/>
            <ac:inkMk id="19" creationId="{69500BBF-A9FC-7047-982B-AACB5400D67F}"/>
          </ac:inkMkLst>
        </pc:inkChg>
        <pc:inkChg chg="add del">
          <ac:chgData name="Solis, Omar" userId="829ccf95-4be3-49f0-aa45-18d0f708671d" providerId="ADAL" clId="{B29DD29F-0401-9047-8443-E38659D161C4}" dt="2020-11-28T01:50:24.431" v="691" actId="21"/>
          <ac:inkMkLst>
            <pc:docMk/>
            <pc:sldMk cId="3185372765" sldId="260"/>
            <ac:inkMk id="20" creationId="{F09B962F-EFEA-A24C-B0CD-693A62782B4F}"/>
          </ac:inkMkLst>
        </pc:inkChg>
        <pc:inkChg chg="add del">
          <ac:chgData name="Solis, Omar" userId="829ccf95-4be3-49f0-aa45-18d0f708671d" providerId="ADAL" clId="{B29DD29F-0401-9047-8443-E38659D161C4}" dt="2020-11-28T01:50:20.624" v="689" actId="21"/>
          <ac:inkMkLst>
            <pc:docMk/>
            <pc:sldMk cId="3185372765" sldId="260"/>
            <ac:inkMk id="21" creationId="{F101BFBF-76DC-1C48-BA33-3C7FD3F31EE3}"/>
          </ac:inkMkLst>
        </pc:inkChg>
        <pc:inkChg chg="add del">
          <ac:chgData name="Solis, Omar" userId="829ccf95-4be3-49f0-aa45-18d0f708671d" providerId="ADAL" clId="{B29DD29F-0401-9047-8443-E38659D161C4}" dt="2020-11-28T01:50:18.221" v="687" actId="21"/>
          <ac:inkMkLst>
            <pc:docMk/>
            <pc:sldMk cId="3185372765" sldId="260"/>
            <ac:inkMk id="22" creationId="{E776A30B-70C0-DA41-9A8A-B78B64373BA0}"/>
          </ac:inkMkLst>
        </pc:inkChg>
        <pc:inkChg chg="add del">
          <ac:chgData name="Solis, Omar" userId="829ccf95-4be3-49f0-aa45-18d0f708671d" providerId="ADAL" clId="{B29DD29F-0401-9047-8443-E38659D161C4}" dt="2020-11-28T01:50:22.187" v="690" actId="21"/>
          <ac:inkMkLst>
            <pc:docMk/>
            <pc:sldMk cId="3185372765" sldId="260"/>
            <ac:inkMk id="23" creationId="{8E1D8370-7F5E-0A47-9DC5-12B8F65C35CA}"/>
          </ac:inkMkLst>
        </pc:inkChg>
        <pc:inkChg chg="add del">
          <ac:chgData name="Solis, Omar" userId="829ccf95-4be3-49f0-aa45-18d0f708671d" providerId="ADAL" clId="{B29DD29F-0401-9047-8443-E38659D161C4}" dt="2020-11-28T01:50:19.348" v="688" actId="21"/>
          <ac:inkMkLst>
            <pc:docMk/>
            <pc:sldMk cId="3185372765" sldId="260"/>
            <ac:inkMk id="24" creationId="{21BF9994-0A34-984D-9ADA-CDF430183BD8}"/>
          </ac:inkMkLst>
        </pc:inkChg>
        <pc:inkChg chg="add del">
          <ac:chgData name="Solis, Omar" userId="829ccf95-4be3-49f0-aa45-18d0f708671d" providerId="ADAL" clId="{B29DD29F-0401-9047-8443-E38659D161C4}" dt="2020-11-28T01:50:10.100" v="683" actId="21"/>
          <ac:inkMkLst>
            <pc:docMk/>
            <pc:sldMk cId="3185372765" sldId="260"/>
            <ac:inkMk id="25" creationId="{217EADA8-F6D9-8147-BF85-FBE1FE6A875F}"/>
          </ac:inkMkLst>
        </pc:inkChg>
        <pc:inkChg chg="add del">
          <ac:chgData name="Solis, Omar" userId="829ccf95-4be3-49f0-aa45-18d0f708671d" providerId="ADAL" clId="{B29DD29F-0401-9047-8443-E38659D161C4}" dt="2020-11-28T01:50:08.857" v="682" actId="21"/>
          <ac:inkMkLst>
            <pc:docMk/>
            <pc:sldMk cId="3185372765" sldId="260"/>
            <ac:inkMk id="26" creationId="{7263D8DC-C4F3-824B-A3C0-74DC45024A70}"/>
          </ac:inkMkLst>
        </pc:inkChg>
        <pc:inkChg chg="add del">
          <ac:chgData name="Solis, Omar" userId="829ccf95-4be3-49f0-aa45-18d0f708671d" providerId="ADAL" clId="{B29DD29F-0401-9047-8443-E38659D161C4}" dt="2020-11-28T01:50:15.706" v="686" actId="21"/>
          <ac:inkMkLst>
            <pc:docMk/>
            <pc:sldMk cId="3185372765" sldId="260"/>
            <ac:inkMk id="27" creationId="{654DAAED-CFF7-9549-A1FE-779E05BE6DF1}"/>
          </ac:inkMkLst>
        </pc:inkChg>
        <pc:inkChg chg="add del">
          <ac:chgData name="Solis, Omar" userId="829ccf95-4be3-49f0-aa45-18d0f708671d" providerId="ADAL" clId="{B29DD29F-0401-9047-8443-E38659D161C4}" dt="2020-11-28T01:50:14.464" v="685" actId="21"/>
          <ac:inkMkLst>
            <pc:docMk/>
            <pc:sldMk cId="3185372765" sldId="260"/>
            <ac:inkMk id="28" creationId="{7A36EF67-1098-9A42-80B9-FDE173F255F8}"/>
          </ac:inkMkLst>
        </pc:inkChg>
        <pc:inkChg chg="add del">
          <ac:chgData name="Solis, Omar" userId="829ccf95-4be3-49f0-aa45-18d0f708671d" providerId="ADAL" clId="{B29DD29F-0401-9047-8443-E38659D161C4}" dt="2020-11-28T01:50:12.449" v="684" actId="21"/>
          <ac:inkMkLst>
            <pc:docMk/>
            <pc:sldMk cId="3185372765" sldId="260"/>
            <ac:inkMk id="29" creationId="{EF56EA14-D1F7-6145-85A8-19FA2D9844D8}"/>
          </ac:inkMkLst>
        </pc:inkChg>
        <pc:inkChg chg="add del">
          <ac:chgData name="Solis, Omar" userId="829ccf95-4be3-49f0-aa45-18d0f708671d" providerId="ADAL" clId="{B29DD29F-0401-9047-8443-E38659D161C4}" dt="2020-11-28T01:49:32.038" v="677" actId="9405"/>
          <ac:inkMkLst>
            <pc:docMk/>
            <pc:sldMk cId="3185372765" sldId="260"/>
            <ac:inkMk id="30" creationId="{ECE1D22D-FC56-274B-8380-0831E6666F62}"/>
          </ac:inkMkLst>
        </pc:inkChg>
        <pc:inkChg chg="add del">
          <ac:chgData name="Solis, Omar" userId="829ccf95-4be3-49f0-aa45-18d0f708671d" providerId="ADAL" clId="{B29DD29F-0401-9047-8443-E38659D161C4}" dt="2020-11-28T01:49:34.850" v="679" actId="9405"/>
          <ac:inkMkLst>
            <pc:docMk/>
            <pc:sldMk cId="3185372765" sldId="260"/>
            <ac:inkMk id="31" creationId="{85FFB3A4-AAEA-854B-B3CE-56FCCED99BE9}"/>
          </ac:inkMkLst>
        </pc:inkChg>
      </pc:sldChg>
      <pc:sldChg chg="add del">
        <pc:chgData name="Solis, Omar" userId="829ccf95-4be3-49f0-aa45-18d0f708671d" providerId="ADAL" clId="{B29DD29F-0401-9047-8443-E38659D161C4}" dt="2020-11-28T03:12:18.994" v="1097"/>
        <pc:sldMkLst>
          <pc:docMk/>
          <pc:sldMk cId="921961760" sldId="267"/>
        </pc:sldMkLst>
      </pc:sldChg>
      <pc:sldChg chg="addSp delSp modSp del mod">
        <pc:chgData name="Solis, Omar" userId="829ccf95-4be3-49f0-aa45-18d0f708671d" providerId="ADAL" clId="{B29DD29F-0401-9047-8443-E38659D161C4}" dt="2020-11-28T03:05:17.206" v="1078" actId="2696"/>
        <pc:sldMkLst>
          <pc:docMk/>
          <pc:sldMk cId="3984925982" sldId="267"/>
        </pc:sldMkLst>
        <pc:picChg chg="add del">
          <ac:chgData name="Solis, Omar" userId="829ccf95-4be3-49f0-aa45-18d0f708671d" providerId="ADAL" clId="{B29DD29F-0401-9047-8443-E38659D161C4}" dt="2020-11-28T00:52:01.684" v="191" actId="21"/>
          <ac:picMkLst>
            <pc:docMk/>
            <pc:sldMk cId="3984925982" sldId="267"/>
            <ac:picMk id="3" creationId="{5C763FBA-26D7-1B42-B035-9E1E3BB12A4F}"/>
          </ac:picMkLst>
        </pc:picChg>
        <pc:picChg chg="add del mod">
          <ac:chgData name="Solis, Omar" userId="829ccf95-4be3-49f0-aa45-18d0f708671d" providerId="ADAL" clId="{B29DD29F-0401-9047-8443-E38659D161C4}" dt="2020-11-28T00:51:59.331" v="190" actId="21"/>
          <ac:picMkLst>
            <pc:docMk/>
            <pc:sldMk cId="3984925982" sldId="267"/>
            <ac:picMk id="4" creationId="{E20EF86D-0F47-3546-A836-D65ABEC42507}"/>
          </ac:picMkLst>
        </pc:picChg>
      </pc:sldChg>
      <pc:sldChg chg="modSp mod">
        <pc:chgData name="Solis, Omar" userId="829ccf95-4be3-49f0-aa45-18d0f708671d" providerId="ADAL" clId="{B29DD29F-0401-9047-8443-E38659D161C4}" dt="2020-11-28T00:54:42.175" v="231" actId="20577"/>
        <pc:sldMkLst>
          <pc:docMk/>
          <pc:sldMk cId="3934232986" sldId="269"/>
        </pc:sldMkLst>
        <pc:spChg chg="mod">
          <ac:chgData name="Solis, Omar" userId="829ccf95-4be3-49f0-aa45-18d0f708671d" providerId="ADAL" clId="{B29DD29F-0401-9047-8443-E38659D161C4}" dt="2020-11-28T00:54:42.175" v="231" actId="20577"/>
          <ac:spMkLst>
            <pc:docMk/>
            <pc:sldMk cId="3934232986" sldId="269"/>
            <ac:spMk id="3" creationId="{2D001191-137A-4488-849D-C3FC81EDC803}"/>
          </ac:spMkLst>
        </pc:spChg>
      </pc:sldChg>
      <pc:sldChg chg="modSp mod ord">
        <pc:chgData name="Solis, Omar" userId="829ccf95-4be3-49f0-aa45-18d0f708671d" providerId="ADAL" clId="{B29DD29F-0401-9047-8443-E38659D161C4}" dt="2020-11-28T05:26:50.428" v="1894" actId="20577"/>
        <pc:sldMkLst>
          <pc:docMk/>
          <pc:sldMk cId="3399663360" sldId="270"/>
        </pc:sldMkLst>
        <pc:spChg chg="mod">
          <ac:chgData name="Solis, Omar" userId="829ccf95-4be3-49f0-aa45-18d0f708671d" providerId="ADAL" clId="{B29DD29F-0401-9047-8443-E38659D161C4}" dt="2020-11-28T05:26:50.428" v="1894" actId="20577"/>
          <ac:spMkLst>
            <pc:docMk/>
            <pc:sldMk cId="3399663360" sldId="270"/>
            <ac:spMk id="3" creationId="{147FA09F-CCFE-432E-9915-A7B07A1C8A36}"/>
          </ac:spMkLst>
        </pc:spChg>
      </pc:sldChg>
      <pc:sldChg chg="modSp mod">
        <pc:chgData name="Solis, Omar" userId="829ccf95-4be3-49f0-aa45-18d0f708671d" providerId="ADAL" clId="{B29DD29F-0401-9047-8443-E38659D161C4}" dt="2020-11-27T21:52:57.365" v="3" actId="1076"/>
        <pc:sldMkLst>
          <pc:docMk/>
          <pc:sldMk cId="2463764403" sldId="271"/>
        </pc:sldMkLst>
        <pc:picChg chg="mod">
          <ac:chgData name="Solis, Omar" userId="829ccf95-4be3-49f0-aa45-18d0f708671d" providerId="ADAL" clId="{B29DD29F-0401-9047-8443-E38659D161C4}" dt="2020-11-27T21:52:57.365" v="3" actId="1076"/>
          <ac:picMkLst>
            <pc:docMk/>
            <pc:sldMk cId="2463764403" sldId="271"/>
            <ac:picMk id="16" creationId="{3A640FC7-994D-40B2-BE19-B14EB6403E43}"/>
          </ac:picMkLst>
        </pc:picChg>
      </pc:sldChg>
      <pc:sldChg chg="modSp del mod">
        <pc:chgData name="Solis, Omar" userId="829ccf95-4be3-49f0-aa45-18d0f708671d" providerId="ADAL" clId="{B29DD29F-0401-9047-8443-E38659D161C4}" dt="2020-11-27T22:16:17.931" v="4" actId="2696"/>
        <pc:sldMkLst>
          <pc:docMk/>
          <pc:sldMk cId="1327263091" sldId="272"/>
        </pc:sldMkLst>
        <pc:spChg chg="mod">
          <ac:chgData name="Solis, Omar" userId="829ccf95-4be3-49f0-aa45-18d0f708671d" providerId="ADAL" clId="{B29DD29F-0401-9047-8443-E38659D161C4}" dt="2020-11-25T23:10:09.632" v="2" actId="207"/>
          <ac:spMkLst>
            <pc:docMk/>
            <pc:sldMk cId="1327263091" sldId="272"/>
            <ac:spMk id="2" creationId="{B554B6F9-E13F-48A0-A564-B28EE339069B}"/>
          </ac:spMkLst>
        </pc:spChg>
      </pc:sldChg>
      <pc:sldChg chg="modSp del mod">
        <pc:chgData name="Solis, Omar" userId="829ccf95-4be3-49f0-aa45-18d0f708671d" providerId="ADAL" clId="{B29DD29F-0401-9047-8443-E38659D161C4}" dt="2020-11-28T04:13:18.242" v="1656" actId="2696"/>
        <pc:sldMkLst>
          <pc:docMk/>
          <pc:sldMk cId="259949251" sldId="275"/>
        </pc:sldMkLst>
        <pc:spChg chg="mod">
          <ac:chgData name="Solis, Omar" userId="829ccf95-4be3-49f0-aa45-18d0f708671d" providerId="ADAL" clId="{B29DD29F-0401-9047-8443-E38659D161C4}" dt="2020-11-27T22:17:10.471" v="5" actId="1076"/>
          <ac:spMkLst>
            <pc:docMk/>
            <pc:sldMk cId="259949251" sldId="275"/>
            <ac:spMk id="3" creationId="{6C0A4923-EEA2-40C8-BF7B-429A1DE35D8B}"/>
          </ac:spMkLst>
        </pc:spChg>
        <pc:spChg chg="mod">
          <ac:chgData name="Solis, Omar" userId="829ccf95-4be3-49f0-aa45-18d0f708671d" providerId="ADAL" clId="{B29DD29F-0401-9047-8443-E38659D161C4}" dt="2020-11-27T22:17:16.266" v="6" actId="1076"/>
          <ac:spMkLst>
            <pc:docMk/>
            <pc:sldMk cId="259949251" sldId="275"/>
            <ac:spMk id="4" creationId="{11DD1EC6-D98C-4099-ABA3-85DCC4C716F1}"/>
          </ac:spMkLst>
        </pc:spChg>
        <pc:graphicFrameChg chg="mod modGraphic">
          <ac:chgData name="Solis, Omar" userId="829ccf95-4be3-49f0-aa45-18d0f708671d" providerId="ADAL" clId="{B29DD29F-0401-9047-8443-E38659D161C4}" dt="2020-11-28T04:01:54.550" v="1412" actId="20577"/>
          <ac:graphicFrameMkLst>
            <pc:docMk/>
            <pc:sldMk cId="259949251" sldId="275"/>
            <ac:graphicFrameMk id="5" creationId="{07D7AD12-0F66-4A26-8717-CB6830F1FFA3}"/>
          </ac:graphicFrameMkLst>
        </pc:graphicFrameChg>
      </pc:sldChg>
      <pc:sldChg chg="add del">
        <pc:chgData name="Solis, Omar" userId="829ccf95-4be3-49f0-aa45-18d0f708671d" providerId="ADAL" clId="{B29DD29F-0401-9047-8443-E38659D161C4}" dt="2020-11-28T04:59:30.480" v="1659"/>
        <pc:sldMkLst>
          <pc:docMk/>
          <pc:sldMk cId="30991344" sldId="276"/>
        </pc:sldMkLst>
      </pc:sldChg>
      <pc:sldChg chg="del">
        <pc:chgData name="Solis, Omar" userId="829ccf95-4be3-49f0-aa45-18d0f708671d" providerId="ADAL" clId="{B29DD29F-0401-9047-8443-E38659D161C4}" dt="2020-11-28T04:13:21.300" v="1657" actId="2696"/>
        <pc:sldMkLst>
          <pc:docMk/>
          <pc:sldMk cId="522021674" sldId="276"/>
        </pc:sldMkLst>
      </pc:sldChg>
      <pc:sldChg chg="del">
        <pc:chgData name="Solis, Omar" userId="829ccf95-4be3-49f0-aa45-18d0f708671d" providerId="ADAL" clId="{B29DD29F-0401-9047-8443-E38659D161C4}" dt="2020-11-28T05:13:17.343" v="1806" actId="2696"/>
        <pc:sldMkLst>
          <pc:docMk/>
          <pc:sldMk cId="2723321636" sldId="277"/>
        </pc:sldMkLst>
      </pc:sldChg>
      <pc:sldChg chg="addSp delSp modSp new mod">
        <pc:chgData name="Solis, Omar" userId="829ccf95-4be3-49f0-aa45-18d0f708671d" providerId="ADAL" clId="{B29DD29F-0401-9047-8443-E38659D161C4}" dt="2020-11-28T00:58:20.606" v="266" actId="1076"/>
        <pc:sldMkLst>
          <pc:docMk/>
          <pc:sldMk cId="1719208171" sldId="278"/>
        </pc:sldMkLst>
        <pc:spChg chg="mod">
          <ac:chgData name="Solis, Omar" userId="829ccf95-4be3-49f0-aa45-18d0f708671d" providerId="ADAL" clId="{B29DD29F-0401-9047-8443-E38659D161C4}" dt="2020-11-28T00:52:29.620" v="193"/>
          <ac:spMkLst>
            <pc:docMk/>
            <pc:sldMk cId="1719208171" sldId="278"/>
            <ac:spMk id="2" creationId="{97289EA0-E543-DC4A-A73E-A3EC30A089C4}"/>
          </ac:spMkLst>
        </pc:spChg>
        <pc:spChg chg="del">
          <ac:chgData name="Solis, Omar" userId="829ccf95-4be3-49f0-aa45-18d0f708671d" providerId="ADAL" clId="{B29DD29F-0401-9047-8443-E38659D161C4}" dt="2020-11-28T00:52:45.182" v="194"/>
          <ac:spMkLst>
            <pc:docMk/>
            <pc:sldMk cId="1719208171" sldId="278"/>
            <ac:spMk id="3" creationId="{65B8E14F-928F-7A44-A91A-4D229BBAB21D}"/>
          </ac:spMkLst>
        </pc:spChg>
        <pc:spChg chg="add mod">
          <ac:chgData name="Solis, Omar" userId="829ccf95-4be3-49f0-aa45-18d0f708671d" providerId="ADAL" clId="{B29DD29F-0401-9047-8443-E38659D161C4}" dt="2020-11-28T00:57:52.192" v="263" actId="20577"/>
          <ac:spMkLst>
            <pc:docMk/>
            <pc:sldMk cId="1719208171" sldId="278"/>
            <ac:spMk id="5" creationId="{E0B98703-14A7-7040-8D03-7B2B44187B2F}"/>
          </ac:spMkLst>
        </pc:spChg>
        <pc:picChg chg="add mod">
          <ac:chgData name="Solis, Omar" userId="829ccf95-4be3-49f0-aa45-18d0f708671d" providerId="ADAL" clId="{B29DD29F-0401-9047-8443-E38659D161C4}" dt="2020-11-28T00:58:20.606" v="266" actId="1076"/>
          <ac:picMkLst>
            <pc:docMk/>
            <pc:sldMk cId="1719208171" sldId="278"/>
            <ac:picMk id="4" creationId="{DA400DBE-D365-CE43-BB91-029A96100496}"/>
          </ac:picMkLst>
        </pc:picChg>
      </pc:sldChg>
      <pc:sldChg chg="new del">
        <pc:chgData name="Solis, Omar" userId="829ccf95-4be3-49f0-aa45-18d0f708671d" providerId="ADAL" clId="{B29DD29F-0401-9047-8443-E38659D161C4}" dt="2020-11-28T01:09:57.384" v="298" actId="2696"/>
        <pc:sldMkLst>
          <pc:docMk/>
          <pc:sldMk cId="4154891155" sldId="279"/>
        </pc:sldMkLst>
      </pc:sldChg>
      <pc:sldChg chg="new del">
        <pc:chgData name="Solis, Omar" userId="829ccf95-4be3-49f0-aa45-18d0f708671d" providerId="ADAL" clId="{B29DD29F-0401-9047-8443-E38659D161C4}" dt="2020-11-28T01:10:00.262" v="299" actId="2696"/>
        <pc:sldMkLst>
          <pc:docMk/>
          <pc:sldMk cId="3790987742" sldId="280"/>
        </pc:sldMkLst>
      </pc:sldChg>
      <pc:sldChg chg="delSp modSp new mod">
        <pc:chgData name="Solis, Omar" userId="829ccf95-4be3-49f0-aa45-18d0f708671d" providerId="ADAL" clId="{B29DD29F-0401-9047-8443-E38659D161C4}" dt="2020-11-28T01:05:32.383" v="297" actId="207"/>
        <pc:sldMkLst>
          <pc:docMk/>
          <pc:sldMk cId="3583934675" sldId="281"/>
        </pc:sldMkLst>
        <pc:spChg chg="mod">
          <ac:chgData name="Solis, Omar" userId="829ccf95-4be3-49f0-aa45-18d0f708671d" providerId="ADAL" clId="{B29DD29F-0401-9047-8443-E38659D161C4}" dt="2020-11-28T01:05:32.383" v="297" actId="207"/>
          <ac:spMkLst>
            <pc:docMk/>
            <pc:sldMk cId="3583934675" sldId="281"/>
            <ac:spMk id="2" creationId="{8C496053-4AB3-EF4B-AA6D-397578C2B95D}"/>
          </ac:spMkLst>
        </pc:spChg>
        <pc:spChg chg="del">
          <ac:chgData name="Solis, Omar" userId="829ccf95-4be3-49f0-aa45-18d0f708671d" providerId="ADAL" clId="{B29DD29F-0401-9047-8443-E38659D161C4}" dt="2020-11-28T01:05:14.138" v="270" actId="21"/>
          <ac:spMkLst>
            <pc:docMk/>
            <pc:sldMk cId="3583934675" sldId="281"/>
            <ac:spMk id="3" creationId="{F5E6F39E-6A2D-184C-9461-C7CD9454CCEA}"/>
          </ac:spMkLst>
        </pc:spChg>
      </pc:sldChg>
      <pc:sldChg chg="modSp new del mod">
        <pc:chgData name="Solis, Omar" userId="829ccf95-4be3-49f0-aa45-18d0f708671d" providerId="ADAL" clId="{B29DD29F-0401-9047-8443-E38659D161C4}" dt="2020-11-28T01:27:06.371" v="450" actId="680"/>
        <pc:sldMkLst>
          <pc:docMk/>
          <pc:sldMk cId="2112609866" sldId="282"/>
        </pc:sldMkLst>
        <pc:spChg chg="mod">
          <ac:chgData name="Solis, Omar" userId="829ccf95-4be3-49f0-aa45-18d0f708671d" providerId="ADAL" clId="{B29DD29F-0401-9047-8443-E38659D161C4}" dt="2020-11-28T01:27:05.890" v="449" actId="20577"/>
          <ac:spMkLst>
            <pc:docMk/>
            <pc:sldMk cId="2112609866" sldId="282"/>
            <ac:spMk id="2" creationId="{CFE0958B-5776-0A42-B969-2937714F0D6D}"/>
          </ac:spMkLst>
        </pc:spChg>
      </pc:sldChg>
      <pc:sldChg chg="addSp delSp modSp new mod modAnim modNotesTx">
        <pc:chgData name="Solis, Omar" userId="829ccf95-4be3-49f0-aa45-18d0f708671d" providerId="ADAL" clId="{B29DD29F-0401-9047-8443-E38659D161C4}" dt="2020-11-28T05:45:54.823" v="1992" actId="20577"/>
        <pc:sldMkLst>
          <pc:docMk/>
          <pc:sldMk cId="3235633339" sldId="282"/>
        </pc:sldMkLst>
        <pc:spChg chg="mod">
          <ac:chgData name="Solis, Omar" userId="829ccf95-4be3-49f0-aa45-18d0f708671d" providerId="ADAL" clId="{B29DD29F-0401-9047-8443-E38659D161C4}" dt="2020-11-28T03:12:31.105" v="1098"/>
          <ac:spMkLst>
            <pc:docMk/>
            <pc:sldMk cId="3235633339" sldId="282"/>
            <ac:spMk id="2" creationId="{57ED07DE-F9F8-F148-9FB4-89F02DB7A4E8}"/>
          </ac:spMkLst>
        </pc:spChg>
        <pc:spChg chg="del">
          <ac:chgData name="Solis, Omar" userId="829ccf95-4be3-49f0-aa45-18d0f708671d" providerId="ADAL" clId="{B29DD29F-0401-9047-8443-E38659D161C4}" dt="2020-11-28T03:12:34.981" v="1099" actId="21"/>
          <ac:spMkLst>
            <pc:docMk/>
            <pc:sldMk cId="3235633339" sldId="282"/>
            <ac:spMk id="3" creationId="{F21B1979-C033-164B-8802-BA3B07585578}"/>
          </ac:spMkLst>
        </pc:spChg>
        <pc:spChg chg="add mod">
          <ac:chgData name="Solis, Omar" userId="829ccf95-4be3-49f0-aa45-18d0f708671d" providerId="ADAL" clId="{B29DD29F-0401-9047-8443-E38659D161C4}" dt="2020-11-28T05:45:54.823" v="1992" actId="20577"/>
          <ac:spMkLst>
            <pc:docMk/>
            <pc:sldMk cId="3235633339" sldId="282"/>
            <ac:spMk id="4" creationId="{07C61A57-9486-AF4C-9A7E-66F4F1F52F99}"/>
          </ac:spMkLst>
        </pc:spChg>
        <pc:spChg chg="add mod">
          <ac:chgData name="Solis, Omar" userId="829ccf95-4be3-49f0-aa45-18d0f708671d" providerId="ADAL" clId="{B29DD29F-0401-9047-8443-E38659D161C4}" dt="2020-11-28T04:03:26.041" v="1446" actId="20577"/>
          <ac:spMkLst>
            <pc:docMk/>
            <pc:sldMk cId="3235633339" sldId="282"/>
            <ac:spMk id="5" creationId="{06F165E4-715E-4D43-84FE-AFA229B3157D}"/>
          </ac:spMkLst>
        </pc:spChg>
        <pc:spChg chg="add mod">
          <ac:chgData name="Solis, Omar" userId="829ccf95-4be3-49f0-aa45-18d0f708671d" providerId="ADAL" clId="{B29DD29F-0401-9047-8443-E38659D161C4}" dt="2020-11-28T05:00:57.866" v="1665" actId="122"/>
          <ac:spMkLst>
            <pc:docMk/>
            <pc:sldMk cId="3235633339" sldId="282"/>
            <ac:spMk id="6" creationId="{163DB83D-18BC-8F4C-9DCB-2C0A57491332}"/>
          </ac:spMkLst>
        </pc:spChg>
        <pc:spChg chg="add del mod">
          <ac:chgData name="Solis, Omar" userId="829ccf95-4be3-49f0-aa45-18d0f708671d" providerId="ADAL" clId="{B29DD29F-0401-9047-8443-E38659D161C4}" dt="2020-11-28T03:21:18.914" v="1115"/>
          <ac:spMkLst>
            <pc:docMk/>
            <pc:sldMk cId="3235633339" sldId="282"/>
            <ac:spMk id="8" creationId="{37753B94-D7F1-0841-ABA3-BF84586ED367}"/>
          </ac:spMkLst>
        </pc:spChg>
        <pc:spChg chg="add mod">
          <ac:chgData name="Solis, Omar" userId="829ccf95-4be3-49f0-aa45-18d0f708671d" providerId="ADAL" clId="{B29DD29F-0401-9047-8443-E38659D161C4}" dt="2020-11-28T03:30:40.112" v="1250" actId="1076"/>
          <ac:spMkLst>
            <pc:docMk/>
            <pc:sldMk cId="3235633339" sldId="282"/>
            <ac:spMk id="9" creationId="{B4D2B7E5-91B2-FC42-A34C-179A51BCA557}"/>
          </ac:spMkLst>
        </pc:spChg>
        <pc:spChg chg="add mod">
          <ac:chgData name="Solis, Omar" userId="829ccf95-4be3-49f0-aa45-18d0f708671d" providerId="ADAL" clId="{B29DD29F-0401-9047-8443-E38659D161C4}" dt="2020-11-28T04:11:16.300" v="1651" actId="12"/>
          <ac:spMkLst>
            <pc:docMk/>
            <pc:sldMk cId="3235633339" sldId="282"/>
            <ac:spMk id="13" creationId="{689EA751-9B76-1E4A-B024-AD2D22F734FD}"/>
          </ac:spMkLst>
        </pc:spChg>
        <pc:spChg chg="add mod">
          <ac:chgData name="Solis, Omar" userId="829ccf95-4be3-49f0-aa45-18d0f708671d" providerId="ADAL" clId="{B29DD29F-0401-9047-8443-E38659D161C4}" dt="2020-11-28T05:09:22.653" v="1776" actId="20577"/>
          <ac:spMkLst>
            <pc:docMk/>
            <pc:sldMk cId="3235633339" sldId="282"/>
            <ac:spMk id="14" creationId="{E89F25F9-F461-6F4F-8212-690375414C6E}"/>
          </ac:spMkLst>
        </pc:spChg>
        <pc:graphicFrameChg chg="add mod">
          <ac:chgData name="Solis, Omar" userId="829ccf95-4be3-49f0-aa45-18d0f708671d" providerId="ADAL" clId="{B29DD29F-0401-9047-8443-E38659D161C4}" dt="2020-11-28T03:29:23.136" v="1234" actId="1076"/>
          <ac:graphicFrameMkLst>
            <pc:docMk/>
            <pc:sldMk cId="3235633339" sldId="282"/>
            <ac:graphicFrameMk id="10" creationId="{F1DA8C13-C2D5-FF40-AA7C-712A7EFE8664}"/>
          </ac:graphicFrameMkLst>
        </pc:graphicFrameChg>
        <pc:graphicFrameChg chg="add mod">
          <ac:chgData name="Solis, Omar" userId="829ccf95-4be3-49f0-aa45-18d0f708671d" providerId="ADAL" clId="{B29DD29F-0401-9047-8443-E38659D161C4}" dt="2020-11-28T04:02:59.763" v="1414" actId="1076"/>
          <ac:graphicFrameMkLst>
            <pc:docMk/>
            <pc:sldMk cId="3235633339" sldId="282"/>
            <ac:graphicFrameMk id="11" creationId="{962DDDC1-5419-524B-9021-BCB0179C08C6}"/>
          </ac:graphicFrameMkLst>
        </pc:graphicFrameChg>
        <pc:graphicFrameChg chg="add mod modGraphic">
          <ac:chgData name="Solis, Omar" userId="829ccf95-4be3-49f0-aa45-18d0f708671d" providerId="ADAL" clId="{B29DD29F-0401-9047-8443-E38659D161C4}" dt="2020-11-28T05:10:13.454" v="1797" actId="20577"/>
          <ac:graphicFrameMkLst>
            <pc:docMk/>
            <pc:sldMk cId="3235633339" sldId="282"/>
            <ac:graphicFrameMk id="15" creationId="{F5894973-E0C0-A74C-B332-A75231A6EE18}"/>
          </ac:graphicFrameMkLst>
        </pc:graphicFrameChg>
        <pc:picChg chg="add mod">
          <ac:chgData name="Solis, Omar" userId="829ccf95-4be3-49f0-aa45-18d0f708671d" providerId="ADAL" clId="{B29DD29F-0401-9047-8443-E38659D161C4}" dt="2020-11-28T03:30:27.509" v="1248" actId="1076"/>
          <ac:picMkLst>
            <pc:docMk/>
            <pc:sldMk cId="3235633339" sldId="282"/>
            <ac:picMk id="7" creationId="{AE99A94C-3DE4-6549-88D5-BAC94103463C}"/>
          </ac:picMkLst>
        </pc:picChg>
        <pc:picChg chg="add mod">
          <ac:chgData name="Solis, Omar" userId="829ccf95-4be3-49f0-aa45-18d0f708671d" providerId="ADAL" clId="{B29DD29F-0401-9047-8443-E38659D161C4}" dt="2020-11-28T04:11:57.874" v="1654" actId="1076"/>
          <ac:picMkLst>
            <pc:docMk/>
            <pc:sldMk cId="3235633339" sldId="282"/>
            <ac:picMk id="12" creationId="{EB8AEDE1-04BB-4744-861E-3E6B0346BFA3}"/>
          </ac:picMkLst>
        </pc:picChg>
        <pc:picChg chg="add mod">
          <ac:chgData name="Solis, Omar" userId="829ccf95-4be3-49f0-aa45-18d0f708671d" providerId="ADAL" clId="{B29DD29F-0401-9047-8443-E38659D161C4}" dt="2020-11-28T05:12:57.933" v="1803" actId="1076"/>
          <ac:picMkLst>
            <pc:docMk/>
            <pc:sldMk cId="3235633339" sldId="282"/>
            <ac:picMk id="16" creationId="{8CBA823A-733F-2E46-909F-9ACD94E778E2}"/>
          </ac:picMkLst>
        </pc:picChg>
        <pc:picChg chg="add mod">
          <ac:chgData name="Solis, Omar" userId="829ccf95-4be3-49f0-aa45-18d0f708671d" providerId="ADAL" clId="{B29DD29F-0401-9047-8443-E38659D161C4}" dt="2020-11-28T05:13:11.235" v="1805" actId="14100"/>
          <ac:picMkLst>
            <pc:docMk/>
            <pc:sldMk cId="3235633339" sldId="282"/>
            <ac:picMk id="17" creationId="{F2803FFB-6F07-B943-B244-913A96382C93}"/>
          </ac:picMkLst>
        </pc:picChg>
      </pc:sldChg>
      <pc:sldChg chg="addSp delSp modSp new mod ord modNotesTx">
        <pc:chgData name="Solis, Omar" userId="829ccf95-4be3-49f0-aa45-18d0f708671d" providerId="ADAL" clId="{B29DD29F-0401-9047-8443-E38659D161C4}" dt="2020-11-28T18:39:07.028" v="2388"/>
        <pc:sldMkLst>
          <pc:docMk/>
          <pc:sldMk cId="2821377348" sldId="283"/>
        </pc:sldMkLst>
        <pc:spChg chg="mod">
          <ac:chgData name="Solis, Omar" userId="829ccf95-4be3-49f0-aa45-18d0f708671d" providerId="ADAL" clId="{B29DD29F-0401-9047-8443-E38659D161C4}" dt="2020-11-28T05:13:59.197" v="1810"/>
          <ac:spMkLst>
            <pc:docMk/>
            <pc:sldMk cId="2821377348" sldId="283"/>
            <ac:spMk id="2" creationId="{A43CA2E5-C7A1-CC49-A40C-7ED91B963BE6}"/>
          </ac:spMkLst>
        </pc:spChg>
        <pc:spChg chg="del">
          <ac:chgData name="Solis, Omar" userId="829ccf95-4be3-49f0-aa45-18d0f708671d" providerId="ADAL" clId="{B29DD29F-0401-9047-8443-E38659D161C4}" dt="2020-11-28T05:15:15.755" v="1812" actId="21"/>
          <ac:spMkLst>
            <pc:docMk/>
            <pc:sldMk cId="2821377348" sldId="283"/>
            <ac:spMk id="3" creationId="{DE391077-B535-C149-9433-173DC53D1BC9}"/>
          </ac:spMkLst>
        </pc:spChg>
        <pc:spChg chg="add mod">
          <ac:chgData name="Solis, Omar" userId="829ccf95-4be3-49f0-aa45-18d0f708671d" providerId="ADAL" clId="{B29DD29F-0401-9047-8443-E38659D161C4}" dt="2020-11-28T05:45:39.065" v="1983" actId="20577"/>
          <ac:spMkLst>
            <pc:docMk/>
            <pc:sldMk cId="2821377348" sldId="283"/>
            <ac:spMk id="4" creationId="{86A005A9-53BC-CE4F-B7B8-B72EF9C3224F}"/>
          </ac:spMkLst>
        </pc:spChg>
        <pc:spChg chg="add mod">
          <ac:chgData name="Solis, Omar" userId="829ccf95-4be3-49f0-aa45-18d0f708671d" providerId="ADAL" clId="{B29DD29F-0401-9047-8443-E38659D161C4}" dt="2020-11-28T18:36:44.711" v="2384" actId="1076"/>
          <ac:spMkLst>
            <pc:docMk/>
            <pc:sldMk cId="2821377348" sldId="283"/>
            <ac:spMk id="5" creationId="{914C4634-CEDA-0B43-9FD5-FC2E7DDC421C}"/>
          </ac:spMkLst>
        </pc:spChg>
        <pc:spChg chg="add mod">
          <ac:chgData name="Solis, Omar" userId="829ccf95-4be3-49f0-aa45-18d0f708671d" providerId="ADAL" clId="{B29DD29F-0401-9047-8443-E38659D161C4}" dt="2020-11-28T05:45:13.585" v="1948" actId="20577"/>
          <ac:spMkLst>
            <pc:docMk/>
            <pc:sldMk cId="2821377348" sldId="283"/>
            <ac:spMk id="6" creationId="{34B36619-3035-D84C-AF1A-F21053E8FD42}"/>
          </ac:spMkLst>
        </pc:spChg>
        <pc:spChg chg="add del mod">
          <ac:chgData name="Solis, Omar" userId="829ccf95-4be3-49f0-aa45-18d0f708671d" providerId="ADAL" clId="{B29DD29F-0401-9047-8443-E38659D161C4}" dt="2020-11-28T05:21:44.191" v="1866"/>
          <ac:spMkLst>
            <pc:docMk/>
            <pc:sldMk cId="2821377348" sldId="283"/>
            <ac:spMk id="9" creationId="{9CB8DE9A-9BF1-CC46-B07B-937A716A55FE}"/>
          </ac:spMkLst>
        </pc:spChg>
        <pc:spChg chg="add mod">
          <ac:chgData name="Solis, Omar" userId="829ccf95-4be3-49f0-aa45-18d0f708671d" providerId="ADAL" clId="{B29DD29F-0401-9047-8443-E38659D161C4}" dt="2020-11-28T05:22:15.588" v="1871" actId="1076"/>
          <ac:spMkLst>
            <pc:docMk/>
            <pc:sldMk cId="2821377348" sldId="283"/>
            <ac:spMk id="10" creationId="{32C1E227-BBDF-474A-A926-8BCB4410BD60}"/>
          </ac:spMkLst>
        </pc:spChg>
        <pc:spChg chg="add mod">
          <ac:chgData name="Solis, Omar" userId="829ccf95-4be3-49f0-aa45-18d0f708671d" providerId="ADAL" clId="{B29DD29F-0401-9047-8443-E38659D161C4}" dt="2020-11-28T05:51:04.645" v="2266" actId="1076"/>
          <ac:spMkLst>
            <pc:docMk/>
            <pc:sldMk cId="2821377348" sldId="283"/>
            <ac:spMk id="11" creationId="{28349DA5-4FBD-5E49-874B-CDDE430DF30F}"/>
          </ac:spMkLst>
        </pc:spChg>
        <pc:spChg chg="add del mod">
          <ac:chgData name="Solis, Omar" userId="829ccf95-4be3-49f0-aa45-18d0f708671d" providerId="ADAL" clId="{B29DD29F-0401-9047-8443-E38659D161C4}" dt="2020-11-28T18:39:07.028" v="2388"/>
          <ac:spMkLst>
            <pc:docMk/>
            <pc:sldMk cId="2821377348" sldId="283"/>
            <ac:spMk id="14" creationId="{B9CB71BC-3772-8548-8D24-53DC8CA12AAF}"/>
          </ac:spMkLst>
        </pc:spChg>
        <pc:graphicFrameChg chg="add mod">
          <ac:chgData name="Solis, Omar" userId="829ccf95-4be3-49f0-aa45-18d0f708671d" providerId="ADAL" clId="{B29DD29F-0401-9047-8443-E38659D161C4}" dt="2020-11-28T05:21:33.032" v="1862" actId="1076"/>
          <ac:graphicFrameMkLst>
            <pc:docMk/>
            <pc:sldMk cId="2821377348" sldId="283"/>
            <ac:graphicFrameMk id="8" creationId="{2F8AAB7D-C56B-8141-984E-4F3AB52E5E78}"/>
          </ac:graphicFrameMkLst>
        </pc:graphicFrameChg>
        <pc:picChg chg="add mod">
          <ac:chgData name="Solis, Omar" userId="829ccf95-4be3-49f0-aa45-18d0f708671d" providerId="ADAL" clId="{B29DD29F-0401-9047-8443-E38659D161C4}" dt="2020-11-28T05:55:32.677" v="2370" actId="1076"/>
          <ac:picMkLst>
            <pc:docMk/>
            <pc:sldMk cId="2821377348" sldId="283"/>
            <ac:picMk id="7" creationId="{082BDA84-ACFA-8C4D-B814-769D6BE13CCF}"/>
          </ac:picMkLst>
        </pc:picChg>
        <pc:picChg chg="add mod modCrop">
          <ac:chgData name="Solis, Omar" userId="829ccf95-4be3-49f0-aa45-18d0f708671d" providerId="ADAL" clId="{B29DD29F-0401-9047-8443-E38659D161C4}" dt="2020-11-28T05:56:13.119" v="2382" actId="1076"/>
          <ac:picMkLst>
            <pc:docMk/>
            <pc:sldMk cId="2821377348" sldId="283"/>
            <ac:picMk id="12" creationId="{FFE059E6-C613-F845-9AEB-EF328C6AF72E}"/>
          </ac:picMkLst>
        </pc:picChg>
        <pc:picChg chg="add mod modCrop">
          <ac:chgData name="Solis, Omar" userId="829ccf95-4be3-49f0-aa45-18d0f708671d" providerId="ADAL" clId="{B29DD29F-0401-9047-8443-E38659D161C4}" dt="2020-11-28T05:56:16.053" v="2383" actId="1076"/>
          <ac:picMkLst>
            <pc:docMk/>
            <pc:sldMk cId="2821377348" sldId="283"/>
            <ac:picMk id="13" creationId="{809F3788-ECAF-3E4B-BF71-48A4132D4620}"/>
          </ac:picMkLst>
        </pc:picChg>
      </pc:sldChg>
      <pc:sldChg chg="modSp new mod">
        <pc:chgData name="Solis, Omar" userId="829ccf95-4be3-49f0-aa45-18d0f708671d" providerId="ADAL" clId="{B29DD29F-0401-9047-8443-E38659D161C4}" dt="2020-11-28T05:18:26.515" v="1842" actId="207"/>
        <pc:sldMkLst>
          <pc:docMk/>
          <pc:sldMk cId="3240425451" sldId="284"/>
        </pc:sldMkLst>
        <pc:spChg chg="mod">
          <ac:chgData name="Solis, Omar" userId="829ccf95-4be3-49f0-aa45-18d0f708671d" providerId="ADAL" clId="{B29DD29F-0401-9047-8443-E38659D161C4}" dt="2020-11-28T05:18:26.515" v="1842" actId="207"/>
          <ac:spMkLst>
            <pc:docMk/>
            <pc:sldMk cId="3240425451" sldId="284"/>
            <ac:spMk id="2" creationId="{E6D829C2-83C8-A64C-9089-0921A8D8ECD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0EA658-D0B5-47F0-856A-1E45B1C16BA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FED7A2F-5396-466F-B3B1-69589777383D}">
      <dgm:prSet/>
      <dgm:spPr/>
      <dgm:t>
        <a:bodyPr/>
        <a:lstStyle/>
        <a:p>
          <a:r>
            <a:rPr lang="en-US"/>
            <a:t>Normal Ranges </a:t>
          </a:r>
        </a:p>
      </dgm:t>
    </dgm:pt>
    <dgm:pt modelId="{2B09C783-C387-4FFB-8686-1259E51C8AB7}" type="parTrans" cxnId="{54E78E00-1DE3-43B7-8A17-5D22B63BC70E}">
      <dgm:prSet/>
      <dgm:spPr/>
      <dgm:t>
        <a:bodyPr/>
        <a:lstStyle/>
        <a:p>
          <a:endParaRPr lang="en-US"/>
        </a:p>
      </dgm:t>
    </dgm:pt>
    <dgm:pt modelId="{3CAE041F-CB80-48E8-B9F4-871920704C76}" type="sibTrans" cxnId="{54E78E00-1DE3-43B7-8A17-5D22B63BC70E}">
      <dgm:prSet/>
      <dgm:spPr/>
      <dgm:t>
        <a:bodyPr/>
        <a:lstStyle/>
        <a:p>
          <a:endParaRPr lang="en-US"/>
        </a:p>
      </dgm:t>
    </dgm:pt>
    <dgm:pt modelId="{719806CA-2E42-4268-8387-A0E049134117}">
      <dgm:prSet/>
      <dgm:spPr/>
      <dgm:t>
        <a:bodyPr/>
        <a:lstStyle/>
        <a:p>
          <a:r>
            <a:rPr lang="en-US"/>
            <a:t>C:45-65%; F: 20-35%; P:10-35% </a:t>
          </a:r>
        </a:p>
      </dgm:t>
    </dgm:pt>
    <dgm:pt modelId="{C57C2F55-C9C9-4F63-91EF-DBE731ED3620}" type="parTrans" cxnId="{850449E8-C11B-44EA-B28C-0A183D3A2844}">
      <dgm:prSet/>
      <dgm:spPr/>
      <dgm:t>
        <a:bodyPr/>
        <a:lstStyle/>
        <a:p>
          <a:endParaRPr lang="en-US"/>
        </a:p>
      </dgm:t>
    </dgm:pt>
    <dgm:pt modelId="{6FE19287-4B4C-46B5-920F-98AF26666C2A}" type="sibTrans" cxnId="{850449E8-C11B-44EA-B28C-0A183D3A2844}">
      <dgm:prSet/>
      <dgm:spPr/>
      <dgm:t>
        <a:bodyPr/>
        <a:lstStyle/>
        <a:p>
          <a:endParaRPr lang="en-US"/>
        </a:p>
      </dgm:t>
    </dgm:pt>
    <dgm:pt modelId="{C0CA0262-1AEF-471D-92C5-F602D4B37978}">
      <dgm:prSet/>
      <dgm:spPr/>
      <dgm:t>
        <a:bodyPr/>
        <a:lstStyle/>
        <a:p>
          <a:r>
            <a:rPr lang="en-US"/>
            <a:t>High Carbohydrate; Low Fat Diet (HCLF)</a:t>
          </a:r>
        </a:p>
      </dgm:t>
    </dgm:pt>
    <dgm:pt modelId="{315CB0B3-8227-4543-8DB2-B079DD80F3D6}" type="parTrans" cxnId="{4B45B583-6C16-48C1-920D-88F90A317F55}">
      <dgm:prSet/>
      <dgm:spPr/>
      <dgm:t>
        <a:bodyPr/>
        <a:lstStyle/>
        <a:p>
          <a:endParaRPr lang="en-US"/>
        </a:p>
      </dgm:t>
    </dgm:pt>
    <dgm:pt modelId="{2828F636-4209-408C-8EAC-4280FBCDDD62}" type="sibTrans" cxnId="{4B45B583-6C16-48C1-920D-88F90A317F55}">
      <dgm:prSet/>
      <dgm:spPr/>
      <dgm:t>
        <a:bodyPr/>
        <a:lstStyle/>
        <a:p>
          <a:endParaRPr lang="en-US"/>
        </a:p>
      </dgm:t>
    </dgm:pt>
    <dgm:pt modelId="{9BE4290B-84AB-41AC-B13C-41DE3B49971D}">
      <dgm:prSet/>
      <dgm:spPr/>
      <dgm:t>
        <a:bodyPr/>
        <a:lstStyle/>
        <a:p>
          <a:r>
            <a:rPr lang="en-US"/>
            <a:t>C: &gt;65%; F:15-25%; P:15-30%</a:t>
          </a:r>
        </a:p>
      </dgm:t>
    </dgm:pt>
    <dgm:pt modelId="{377247F5-2B69-4379-8662-E1AA81963101}" type="parTrans" cxnId="{719F3C3D-BBA8-4F92-9513-BA50A8304761}">
      <dgm:prSet/>
      <dgm:spPr/>
      <dgm:t>
        <a:bodyPr/>
        <a:lstStyle/>
        <a:p>
          <a:endParaRPr lang="en-US"/>
        </a:p>
      </dgm:t>
    </dgm:pt>
    <dgm:pt modelId="{D23B95EE-630E-47C8-97F0-D6D827D5398E}" type="sibTrans" cxnId="{719F3C3D-BBA8-4F92-9513-BA50A8304761}">
      <dgm:prSet/>
      <dgm:spPr/>
      <dgm:t>
        <a:bodyPr/>
        <a:lstStyle/>
        <a:p>
          <a:endParaRPr lang="en-US"/>
        </a:p>
      </dgm:t>
    </dgm:pt>
    <dgm:pt modelId="{759FA25A-2AEF-4E86-8B25-42A9559F109E}">
      <dgm:prSet/>
      <dgm:spPr/>
      <dgm:t>
        <a:bodyPr/>
        <a:lstStyle/>
        <a:p>
          <a:r>
            <a:rPr lang="en-US"/>
            <a:t>Low Carbohydrate; High Fat Diet (LCHF)</a:t>
          </a:r>
        </a:p>
      </dgm:t>
    </dgm:pt>
    <dgm:pt modelId="{FB931BEF-27C3-4F4C-9DA9-4EC3367B3386}" type="parTrans" cxnId="{4DE2B70A-794A-4D6F-96AF-640FF47CDF51}">
      <dgm:prSet/>
      <dgm:spPr/>
      <dgm:t>
        <a:bodyPr/>
        <a:lstStyle/>
        <a:p>
          <a:endParaRPr lang="en-US"/>
        </a:p>
      </dgm:t>
    </dgm:pt>
    <dgm:pt modelId="{E3476C4F-F04C-4D8F-AE5C-33AB235AB9EA}" type="sibTrans" cxnId="{4DE2B70A-794A-4D6F-96AF-640FF47CDF51}">
      <dgm:prSet/>
      <dgm:spPr/>
      <dgm:t>
        <a:bodyPr/>
        <a:lstStyle/>
        <a:p>
          <a:endParaRPr lang="en-US"/>
        </a:p>
      </dgm:t>
    </dgm:pt>
    <dgm:pt modelId="{FC87727E-87E1-4496-B555-750F1EECA937}">
      <dgm:prSet/>
      <dgm:spPr/>
      <dgm:t>
        <a:bodyPr/>
        <a:lstStyle/>
        <a:p>
          <a:r>
            <a:rPr lang="en-US"/>
            <a:t>C:10-30%; F: &gt;35%; P:15-25%</a:t>
          </a:r>
        </a:p>
      </dgm:t>
    </dgm:pt>
    <dgm:pt modelId="{B6D2ED9F-4F2A-4A75-9989-F854B9EA281F}" type="parTrans" cxnId="{5238FE03-B067-4438-9023-A0B1D951DA78}">
      <dgm:prSet/>
      <dgm:spPr/>
      <dgm:t>
        <a:bodyPr/>
        <a:lstStyle/>
        <a:p>
          <a:endParaRPr lang="en-US"/>
        </a:p>
      </dgm:t>
    </dgm:pt>
    <dgm:pt modelId="{2BB5FBF9-A275-4D37-B54C-2E63225C0BAD}" type="sibTrans" cxnId="{5238FE03-B067-4438-9023-A0B1D951DA78}">
      <dgm:prSet/>
      <dgm:spPr/>
      <dgm:t>
        <a:bodyPr/>
        <a:lstStyle/>
        <a:p>
          <a:endParaRPr lang="en-US"/>
        </a:p>
      </dgm:t>
    </dgm:pt>
    <dgm:pt modelId="{34681000-AC7B-46C5-924C-FE3C4FDEB908}">
      <dgm:prSet/>
      <dgm:spPr/>
      <dgm:t>
        <a:bodyPr/>
        <a:lstStyle/>
        <a:p>
          <a:r>
            <a:rPr lang="en-US" dirty="0"/>
            <a:t>Ketogenic Diet (KD)</a:t>
          </a:r>
        </a:p>
      </dgm:t>
    </dgm:pt>
    <dgm:pt modelId="{73928E0C-628A-4695-B3ED-C6364B52B3D0}" type="parTrans" cxnId="{A5C75886-C1C7-4A31-91A8-E009564351E6}">
      <dgm:prSet/>
      <dgm:spPr/>
      <dgm:t>
        <a:bodyPr/>
        <a:lstStyle/>
        <a:p>
          <a:endParaRPr lang="en-US"/>
        </a:p>
      </dgm:t>
    </dgm:pt>
    <dgm:pt modelId="{4F7E7F84-906D-4964-8FF1-92C4A5E61658}" type="sibTrans" cxnId="{A5C75886-C1C7-4A31-91A8-E009564351E6}">
      <dgm:prSet/>
      <dgm:spPr/>
      <dgm:t>
        <a:bodyPr/>
        <a:lstStyle/>
        <a:p>
          <a:endParaRPr lang="en-US"/>
        </a:p>
      </dgm:t>
    </dgm:pt>
    <dgm:pt modelId="{B6194DCF-CE07-4585-B5AD-B258B2058C96}">
      <dgm:prSet/>
      <dgm:spPr/>
      <dgm:t>
        <a:bodyPr/>
        <a:lstStyle/>
        <a:p>
          <a:r>
            <a:rPr lang="en-US"/>
            <a:t>C:5-10%; F:70-80%; P:10-20%</a:t>
          </a:r>
        </a:p>
      </dgm:t>
    </dgm:pt>
    <dgm:pt modelId="{E896CE59-0D8D-4087-9858-B80E30236847}" type="parTrans" cxnId="{25F71186-8596-41A8-BC1D-C6604C1356F8}">
      <dgm:prSet/>
      <dgm:spPr/>
      <dgm:t>
        <a:bodyPr/>
        <a:lstStyle/>
        <a:p>
          <a:endParaRPr lang="en-US"/>
        </a:p>
      </dgm:t>
    </dgm:pt>
    <dgm:pt modelId="{A6F25E3E-9044-4B62-A100-D3A3499CF593}" type="sibTrans" cxnId="{25F71186-8596-41A8-BC1D-C6604C1356F8}">
      <dgm:prSet/>
      <dgm:spPr/>
      <dgm:t>
        <a:bodyPr/>
        <a:lstStyle/>
        <a:p>
          <a:endParaRPr lang="en-US"/>
        </a:p>
      </dgm:t>
    </dgm:pt>
    <dgm:pt modelId="{52A10F76-DEAE-4A0F-A86C-1203A1C77B9A}">
      <dgm:prSet/>
      <dgm:spPr/>
      <dgm:t>
        <a:bodyPr/>
        <a:lstStyle/>
        <a:p>
          <a:r>
            <a:rPr lang="en-US" dirty="0"/>
            <a:t>Caloric Restriction?</a:t>
          </a:r>
        </a:p>
      </dgm:t>
    </dgm:pt>
    <dgm:pt modelId="{FE7AFBF1-ACBF-4ABB-B861-52B047946710}" type="parTrans" cxnId="{38E96207-5E56-4D65-8F92-FCA7D05C3EB9}">
      <dgm:prSet/>
      <dgm:spPr/>
      <dgm:t>
        <a:bodyPr/>
        <a:lstStyle/>
        <a:p>
          <a:endParaRPr lang="en-US"/>
        </a:p>
      </dgm:t>
    </dgm:pt>
    <dgm:pt modelId="{E61E181D-B030-4D01-B8D0-486DA772B55B}" type="sibTrans" cxnId="{38E96207-5E56-4D65-8F92-FCA7D05C3EB9}">
      <dgm:prSet/>
      <dgm:spPr/>
      <dgm:t>
        <a:bodyPr/>
        <a:lstStyle/>
        <a:p>
          <a:endParaRPr lang="en-US"/>
        </a:p>
      </dgm:t>
    </dgm:pt>
    <dgm:pt modelId="{8B126C1D-223C-45F5-B406-380CFBFBD82D}" type="pres">
      <dgm:prSet presAssocID="{640EA658-D0B5-47F0-856A-1E45B1C16BA7}" presName="root" presStyleCnt="0">
        <dgm:presLayoutVars>
          <dgm:dir/>
          <dgm:resizeHandles val="exact"/>
        </dgm:presLayoutVars>
      </dgm:prSet>
      <dgm:spPr/>
    </dgm:pt>
    <dgm:pt modelId="{75048F39-99D5-4F73-AB2F-C72362036643}" type="pres">
      <dgm:prSet presAssocID="{1FED7A2F-5396-466F-B3B1-69589777383D}" presName="compNode" presStyleCnt="0"/>
      <dgm:spPr/>
    </dgm:pt>
    <dgm:pt modelId="{228E3376-2520-48F4-AEFF-031CC7C796A9}" type="pres">
      <dgm:prSet presAssocID="{1FED7A2F-5396-466F-B3B1-69589777383D}" presName="bgRect" presStyleLbl="bgShp" presStyleIdx="0" presStyleCnt="5"/>
      <dgm:spPr>
        <a:solidFill>
          <a:schemeClr val="accent2">
            <a:lumMod val="50000"/>
          </a:schemeClr>
        </a:solidFill>
      </dgm:spPr>
    </dgm:pt>
    <dgm:pt modelId="{2A5CF94D-2A60-4DE8-8148-795950A48450}" type="pres">
      <dgm:prSet presAssocID="{1FED7A2F-5396-466F-B3B1-69589777383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DA7FABB2-E7CC-4F18-A08F-D07BBAE73CAC}" type="pres">
      <dgm:prSet presAssocID="{1FED7A2F-5396-466F-B3B1-69589777383D}" presName="spaceRect" presStyleCnt="0"/>
      <dgm:spPr/>
    </dgm:pt>
    <dgm:pt modelId="{DC0B2D82-43A7-4D06-A61E-D85AF9BEE64F}" type="pres">
      <dgm:prSet presAssocID="{1FED7A2F-5396-466F-B3B1-69589777383D}" presName="parTx" presStyleLbl="revTx" presStyleIdx="0" presStyleCnt="9">
        <dgm:presLayoutVars>
          <dgm:chMax val="0"/>
          <dgm:chPref val="0"/>
        </dgm:presLayoutVars>
      </dgm:prSet>
      <dgm:spPr/>
    </dgm:pt>
    <dgm:pt modelId="{C14D73B9-C3E0-4C99-B927-D9C22D8C0329}" type="pres">
      <dgm:prSet presAssocID="{1FED7A2F-5396-466F-B3B1-69589777383D}" presName="desTx" presStyleLbl="revTx" presStyleIdx="1" presStyleCnt="9">
        <dgm:presLayoutVars/>
      </dgm:prSet>
      <dgm:spPr/>
    </dgm:pt>
    <dgm:pt modelId="{9DE1FA48-DF4A-444B-9DB0-BD898C0105D1}" type="pres">
      <dgm:prSet presAssocID="{3CAE041F-CB80-48E8-B9F4-871920704C76}" presName="sibTrans" presStyleCnt="0"/>
      <dgm:spPr/>
    </dgm:pt>
    <dgm:pt modelId="{8A7BA956-F4A7-4440-9D5D-EB54DCA4EA95}" type="pres">
      <dgm:prSet presAssocID="{C0CA0262-1AEF-471D-92C5-F602D4B37978}" presName="compNode" presStyleCnt="0"/>
      <dgm:spPr/>
    </dgm:pt>
    <dgm:pt modelId="{63CDD813-AC4E-4B4C-8A55-19A65679F4E8}" type="pres">
      <dgm:prSet presAssocID="{C0CA0262-1AEF-471D-92C5-F602D4B37978}" presName="bgRect" presStyleLbl="bgShp" presStyleIdx="1" presStyleCnt="5"/>
      <dgm:spPr>
        <a:solidFill>
          <a:schemeClr val="accent2">
            <a:lumMod val="50000"/>
          </a:schemeClr>
        </a:solidFill>
      </dgm:spPr>
    </dgm:pt>
    <dgm:pt modelId="{2D726093-39C1-441C-941E-33F2949575B0}" type="pres">
      <dgm:prSet presAssocID="{C0CA0262-1AEF-471D-92C5-F602D4B3797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melon"/>
        </a:ext>
      </dgm:extLst>
    </dgm:pt>
    <dgm:pt modelId="{BDB8D679-1A49-46BE-B2DE-D58CE3BCD53D}" type="pres">
      <dgm:prSet presAssocID="{C0CA0262-1AEF-471D-92C5-F602D4B37978}" presName="spaceRect" presStyleCnt="0"/>
      <dgm:spPr/>
    </dgm:pt>
    <dgm:pt modelId="{8A45754C-025C-4662-9709-A1A74CF18AC8}" type="pres">
      <dgm:prSet presAssocID="{C0CA0262-1AEF-471D-92C5-F602D4B37978}" presName="parTx" presStyleLbl="revTx" presStyleIdx="2" presStyleCnt="9">
        <dgm:presLayoutVars>
          <dgm:chMax val="0"/>
          <dgm:chPref val="0"/>
        </dgm:presLayoutVars>
      </dgm:prSet>
      <dgm:spPr/>
    </dgm:pt>
    <dgm:pt modelId="{AFAE9CD6-10D0-4458-A76C-F91C02A63B57}" type="pres">
      <dgm:prSet presAssocID="{C0CA0262-1AEF-471D-92C5-F602D4B37978}" presName="desTx" presStyleLbl="revTx" presStyleIdx="3" presStyleCnt="9">
        <dgm:presLayoutVars/>
      </dgm:prSet>
      <dgm:spPr/>
    </dgm:pt>
    <dgm:pt modelId="{93AF9967-E6E1-4200-8289-D5807C2CEA51}" type="pres">
      <dgm:prSet presAssocID="{2828F636-4209-408C-8EAC-4280FBCDDD62}" presName="sibTrans" presStyleCnt="0"/>
      <dgm:spPr/>
    </dgm:pt>
    <dgm:pt modelId="{91FCF9D9-0A4F-4A56-9C87-4F734396B1EC}" type="pres">
      <dgm:prSet presAssocID="{759FA25A-2AEF-4E86-8B25-42A9559F109E}" presName="compNode" presStyleCnt="0"/>
      <dgm:spPr/>
    </dgm:pt>
    <dgm:pt modelId="{A3F842AA-8551-4A01-818A-2769A0986829}" type="pres">
      <dgm:prSet presAssocID="{759FA25A-2AEF-4E86-8B25-42A9559F109E}" presName="bgRect" presStyleLbl="bgShp" presStyleIdx="2" presStyleCnt="5"/>
      <dgm:spPr>
        <a:solidFill>
          <a:schemeClr val="accent2">
            <a:lumMod val="50000"/>
          </a:schemeClr>
        </a:solidFill>
      </dgm:spPr>
    </dgm:pt>
    <dgm:pt modelId="{28B298B7-712D-4B16-9796-09512E991014}" type="pres">
      <dgm:prSet presAssocID="{759FA25A-2AEF-4E86-8B25-42A9559F109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nut"/>
        </a:ext>
      </dgm:extLst>
    </dgm:pt>
    <dgm:pt modelId="{40530178-1C66-4153-9335-7E3DC1FD438D}" type="pres">
      <dgm:prSet presAssocID="{759FA25A-2AEF-4E86-8B25-42A9559F109E}" presName="spaceRect" presStyleCnt="0"/>
      <dgm:spPr/>
    </dgm:pt>
    <dgm:pt modelId="{4B98BC88-9437-4A28-9B75-F0A95A42BC3E}" type="pres">
      <dgm:prSet presAssocID="{759FA25A-2AEF-4E86-8B25-42A9559F109E}" presName="parTx" presStyleLbl="revTx" presStyleIdx="4" presStyleCnt="9">
        <dgm:presLayoutVars>
          <dgm:chMax val="0"/>
          <dgm:chPref val="0"/>
        </dgm:presLayoutVars>
      </dgm:prSet>
      <dgm:spPr/>
    </dgm:pt>
    <dgm:pt modelId="{55F4286E-41F6-4939-B64B-5AEA95BD5D56}" type="pres">
      <dgm:prSet presAssocID="{759FA25A-2AEF-4E86-8B25-42A9559F109E}" presName="desTx" presStyleLbl="revTx" presStyleIdx="5" presStyleCnt="9">
        <dgm:presLayoutVars/>
      </dgm:prSet>
      <dgm:spPr/>
    </dgm:pt>
    <dgm:pt modelId="{07A6470D-6F40-40CA-A34D-4D22D6F4F61E}" type="pres">
      <dgm:prSet presAssocID="{E3476C4F-F04C-4D8F-AE5C-33AB235AB9EA}" presName="sibTrans" presStyleCnt="0"/>
      <dgm:spPr/>
    </dgm:pt>
    <dgm:pt modelId="{D434DF3C-DEE6-487D-AFA2-509F19CF977B}" type="pres">
      <dgm:prSet presAssocID="{34681000-AC7B-46C5-924C-FE3C4FDEB908}" presName="compNode" presStyleCnt="0"/>
      <dgm:spPr/>
    </dgm:pt>
    <dgm:pt modelId="{F71BFC5E-9B1F-45BD-BD4D-DDC4D67835D2}" type="pres">
      <dgm:prSet presAssocID="{34681000-AC7B-46C5-924C-FE3C4FDEB908}" presName="bgRect" presStyleLbl="bgShp" presStyleIdx="3" presStyleCnt="5"/>
      <dgm:spPr>
        <a:solidFill>
          <a:schemeClr val="accent2">
            <a:lumMod val="50000"/>
          </a:schemeClr>
        </a:solidFill>
      </dgm:spPr>
    </dgm:pt>
    <dgm:pt modelId="{293C813E-854B-47C6-BAF0-B5A0E476465F}" type="pres">
      <dgm:prSet presAssocID="{34681000-AC7B-46C5-924C-FE3C4FDEB90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spital"/>
        </a:ext>
      </dgm:extLst>
    </dgm:pt>
    <dgm:pt modelId="{4FF96999-F53B-44DF-9CAB-7046EE65BF5B}" type="pres">
      <dgm:prSet presAssocID="{34681000-AC7B-46C5-924C-FE3C4FDEB908}" presName="spaceRect" presStyleCnt="0"/>
      <dgm:spPr/>
    </dgm:pt>
    <dgm:pt modelId="{3B33CCC0-5035-4C87-BF63-2070AB114AFF}" type="pres">
      <dgm:prSet presAssocID="{34681000-AC7B-46C5-924C-FE3C4FDEB908}" presName="parTx" presStyleLbl="revTx" presStyleIdx="6" presStyleCnt="9">
        <dgm:presLayoutVars>
          <dgm:chMax val="0"/>
          <dgm:chPref val="0"/>
        </dgm:presLayoutVars>
      </dgm:prSet>
      <dgm:spPr/>
    </dgm:pt>
    <dgm:pt modelId="{9829A73E-EDBF-4200-9AE9-46E9520F6CF0}" type="pres">
      <dgm:prSet presAssocID="{34681000-AC7B-46C5-924C-FE3C4FDEB908}" presName="desTx" presStyleLbl="revTx" presStyleIdx="7" presStyleCnt="9">
        <dgm:presLayoutVars/>
      </dgm:prSet>
      <dgm:spPr/>
    </dgm:pt>
    <dgm:pt modelId="{3E6E1DBF-DA59-4B82-9AE9-0EE8DE6DA315}" type="pres">
      <dgm:prSet presAssocID="{4F7E7F84-906D-4964-8FF1-92C4A5E61658}" presName="sibTrans" presStyleCnt="0"/>
      <dgm:spPr/>
    </dgm:pt>
    <dgm:pt modelId="{54690225-9BBC-4072-BCA9-5092D0B8B5E7}" type="pres">
      <dgm:prSet presAssocID="{52A10F76-DEAE-4A0F-A86C-1203A1C77B9A}" presName="compNode" presStyleCnt="0"/>
      <dgm:spPr/>
    </dgm:pt>
    <dgm:pt modelId="{3341CE19-8540-4DD0-A6F7-35F259B29E0D}" type="pres">
      <dgm:prSet presAssocID="{52A10F76-DEAE-4A0F-A86C-1203A1C77B9A}" presName="bgRect" presStyleLbl="bgShp" presStyleIdx="4" presStyleCnt="5" custLinFactY="48999" custLinFactNeighborX="-27382" custLinFactNeighborY="100000"/>
      <dgm:spPr>
        <a:solidFill>
          <a:schemeClr val="accent3">
            <a:lumMod val="50000"/>
          </a:schemeClr>
        </a:solidFill>
      </dgm:spPr>
    </dgm:pt>
    <dgm:pt modelId="{F52D879A-8A8A-454B-95BA-D4F6FF0EBF25}" type="pres">
      <dgm:prSet presAssocID="{52A10F76-DEAE-4A0F-A86C-1203A1C77B9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02E1E918-5EBC-4113-AC5B-ECA1E23E952D}" type="pres">
      <dgm:prSet presAssocID="{52A10F76-DEAE-4A0F-A86C-1203A1C77B9A}" presName="spaceRect" presStyleCnt="0"/>
      <dgm:spPr/>
    </dgm:pt>
    <dgm:pt modelId="{F8FE2E4A-DBC7-4A9E-B449-F2FCEB845267}" type="pres">
      <dgm:prSet presAssocID="{52A10F76-DEAE-4A0F-A86C-1203A1C77B9A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54E78E00-1DE3-43B7-8A17-5D22B63BC70E}" srcId="{640EA658-D0B5-47F0-856A-1E45B1C16BA7}" destId="{1FED7A2F-5396-466F-B3B1-69589777383D}" srcOrd="0" destOrd="0" parTransId="{2B09C783-C387-4FFB-8686-1259E51C8AB7}" sibTransId="{3CAE041F-CB80-48E8-B9F4-871920704C76}"/>
    <dgm:cxn modelId="{5238FE03-B067-4438-9023-A0B1D951DA78}" srcId="{759FA25A-2AEF-4E86-8B25-42A9559F109E}" destId="{FC87727E-87E1-4496-B555-750F1EECA937}" srcOrd="0" destOrd="0" parTransId="{B6D2ED9F-4F2A-4A75-9989-F854B9EA281F}" sibTransId="{2BB5FBF9-A275-4D37-B54C-2E63225C0BAD}"/>
    <dgm:cxn modelId="{38E96207-5E56-4D65-8F92-FCA7D05C3EB9}" srcId="{640EA658-D0B5-47F0-856A-1E45B1C16BA7}" destId="{52A10F76-DEAE-4A0F-A86C-1203A1C77B9A}" srcOrd="4" destOrd="0" parTransId="{FE7AFBF1-ACBF-4ABB-B861-52B047946710}" sibTransId="{E61E181D-B030-4D01-B8D0-486DA772B55B}"/>
    <dgm:cxn modelId="{4DE2B70A-794A-4D6F-96AF-640FF47CDF51}" srcId="{640EA658-D0B5-47F0-856A-1E45B1C16BA7}" destId="{759FA25A-2AEF-4E86-8B25-42A9559F109E}" srcOrd="2" destOrd="0" parTransId="{FB931BEF-27C3-4F4C-9DA9-4EC3367B3386}" sibTransId="{E3476C4F-F04C-4D8F-AE5C-33AB235AB9EA}"/>
    <dgm:cxn modelId="{3241043A-185A-418F-89F6-3717173D2823}" type="presOf" srcId="{719806CA-2E42-4268-8387-A0E049134117}" destId="{C14D73B9-C3E0-4C99-B927-D9C22D8C0329}" srcOrd="0" destOrd="0" presId="urn:microsoft.com/office/officeart/2018/2/layout/IconVerticalSolidList"/>
    <dgm:cxn modelId="{719F3C3D-BBA8-4F92-9513-BA50A8304761}" srcId="{C0CA0262-1AEF-471D-92C5-F602D4B37978}" destId="{9BE4290B-84AB-41AC-B13C-41DE3B49971D}" srcOrd="0" destOrd="0" parTransId="{377247F5-2B69-4379-8662-E1AA81963101}" sibTransId="{D23B95EE-630E-47C8-97F0-D6D827D5398E}"/>
    <dgm:cxn modelId="{C3F56C61-49B8-4BA2-9590-D36AE8E1806F}" type="presOf" srcId="{34681000-AC7B-46C5-924C-FE3C4FDEB908}" destId="{3B33CCC0-5035-4C87-BF63-2070AB114AFF}" srcOrd="0" destOrd="0" presId="urn:microsoft.com/office/officeart/2018/2/layout/IconVerticalSolidList"/>
    <dgm:cxn modelId="{7D6F824C-CC9C-4954-9FCC-CFCADC213AE9}" type="presOf" srcId="{C0CA0262-1AEF-471D-92C5-F602D4B37978}" destId="{8A45754C-025C-4662-9709-A1A74CF18AC8}" srcOrd="0" destOrd="0" presId="urn:microsoft.com/office/officeart/2018/2/layout/IconVerticalSolidList"/>
    <dgm:cxn modelId="{88C31854-4F3B-49B0-8192-774707A947D5}" type="presOf" srcId="{FC87727E-87E1-4496-B555-750F1EECA937}" destId="{55F4286E-41F6-4939-B64B-5AEA95BD5D56}" srcOrd="0" destOrd="0" presId="urn:microsoft.com/office/officeart/2018/2/layout/IconVerticalSolidList"/>
    <dgm:cxn modelId="{E2905D7B-B8C9-4192-B0DA-89CA99055D75}" type="presOf" srcId="{B6194DCF-CE07-4585-B5AD-B258B2058C96}" destId="{9829A73E-EDBF-4200-9AE9-46E9520F6CF0}" srcOrd="0" destOrd="0" presId="urn:microsoft.com/office/officeart/2018/2/layout/IconVerticalSolidList"/>
    <dgm:cxn modelId="{4B45B583-6C16-48C1-920D-88F90A317F55}" srcId="{640EA658-D0B5-47F0-856A-1E45B1C16BA7}" destId="{C0CA0262-1AEF-471D-92C5-F602D4B37978}" srcOrd="1" destOrd="0" parTransId="{315CB0B3-8227-4543-8DB2-B079DD80F3D6}" sibTransId="{2828F636-4209-408C-8EAC-4280FBCDDD62}"/>
    <dgm:cxn modelId="{25F71186-8596-41A8-BC1D-C6604C1356F8}" srcId="{34681000-AC7B-46C5-924C-FE3C4FDEB908}" destId="{B6194DCF-CE07-4585-B5AD-B258B2058C96}" srcOrd="0" destOrd="0" parTransId="{E896CE59-0D8D-4087-9858-B80E30236847}" sibTransId="{A6F25E3E-9044-4B62-A100-D3A3499CF593}"/>
    <dgm:cxn modelId="{A5C75886-C1C7-4A31-91A8-E009564351E6}" srcId="{640EA658-D0B5-47F0-856A-1E45B1C16BA7}" destId="{34681000-AC7B-46C5-924C-FE3C4FDEB908}" srcOrd="3" destOrd="0" parTransId="{73928E0C-628A-4695-B3ED-C6364B52B3D0}" sibTransId="{4F7E7F84-906D-4964-8FF1-92C4A5E61658}"/>
    <dgm:cxn modelId="{6E02E18D-83DF-4F1D-AD94-CCC4A9CE764E}" type="presOf" srcId="{640EA658-D0B5-47F0-856A-1E45B1C16BA7}" destId="{8B126C1D-223C-45F5-B406-380CFBFBD82D}" srcOrd="0" destOrd="0" presId="urn:microsoft.com/office/officeart/2018/2/layout/IconVerticalSolidList"/>
    <dgm:cxn modelId="{8E27B092-1A48-4E59-91BC-0089D642A25B}" type="presOf" srcId="{1FED7A2F-5396-466F-B3B1-69589777383D}" destId="{DC0B2D82-43A7-4D06-A61E-D85AF9BEE64F}" srcOrd="0" destOrd="0" presId="urn:microsoft.com/office/officeart/2018/2/layout/IconVerticalSolidList"/>
    <dgm:cxn modelId="{AEBE6BB4-22E3-467B-A6CC-BF960A3C6064}" type="presOf" srcId="{9BE4290B-84AB-41AC-B13C-41DE3B49971D}" destId="{AFAE9CD6-10D0-4458-A76C-F91C02A63B57}" srcOrd="0" destOrd="0" presId="urn:microsoft.com/office/officeart/2018/2/layout/IconVerticalSolidList"/>
    <dgm:cxn modelId="{8B1081BB-CF7B-4153-8AAC-80F2CA22808D}" type="presOf" srcId="{759FA25A-2AEF-4E86-8B25-42A9559F109E}" destId="{4B98BC88-9437-4A28-9B75-F0A95A42BC3E}" srcOrd="0" destOrd="0" presId="urn:microsoft.com/office/officeart/2018/2/layout/IconVerticalSolidList"/>
    <dgm:cxn modelId="{850449E8-C11B-44EA-B28C-0A183D3A2844}" srcId="{1FED7A2F-5396-466F-B3B1-69589777383D}" destId="{719806CA-2E42-4268-8387-A0E049134117}" srcOrd="0" destOrd="0" parTransId="{C57C2F55-C9C9-4F63-91EF-DBE731ED3620}" sibTransId="{6FE19287-4B4C-46B5-920F-98AF26666C2A}"/>
    <dgm:cxn modelId="{E27221FA-2AC7-48FA-9ABE-32303EB8B666}" type="presOf" srcId="{52A10F76-DEAE-4A0F-A86C-1203A1C77B9A}" destId="{F8FE2E4A-DBC7-4A9E-B449-F2FCEB845267}" srcOrd="0" destOrd="0" presId="urn:microsoft.com/office/officeart/2018/2/layout/IconVerticalSolidList"/>
    <dgm:cxn modelId="{FFCEF987-3620-4309-BE96-9F4895592BED}" type="presParOf" srcId="{8B126C1D-223C-45F5-B406-380CFBFBD82D}" destId="{75048F39-99D5-4F73-AB2F-C72362036643}" srcOrd="0" destOrd="0" presId="urn:microsoft.com/office/officeart/2018/2/layout/IconVerticalSolidList"/>
    <dgm:cxn modelId="{FD18BA22-C779-49C5-8708-33E284B613EC}" type="presParOf" srcId="{75048F39-99D5-4F73-AB2F-C72362036643}" destId="{228E3376-2520-48F4-AEFF-031CC7C796A9}" srcOrd="0" destOrd="0" presId="urn:microsoft.com/office/officeart/2018/2/layout/IconVerticalSolidList"/>
    <dgm:cxn modelId="{DAE42448-A4C3-4CC1-BE77-B0CD9F0336BD}" type="presParOf" srcId="{75048F39-99D5-4F73-AB2F-C72362036643}" destId="{2A5CF94D-2A60-4DE8-8148-795950A48450}" srcOrd="1" destOrd="0" presId="urn:microsoft.com/office/officeart/2018/2/layout/IconVerticalSolidList"/>
    <dgm:cxn modelId="{8A6FDAAC-E751-4726-9E35-931DB2C9933A}" type="presParOf" srcId="{75048F39-99D5-4F73-AB2F-C72362036643}" destId="{DA7FABB2-E7CC-4F18-A08F-D07BBAE73CAC}" srcOrd="2" destOrd="0" presId="urn:microsoft.com/office/officeart/2018/2/layout/IconVerticalSolidList"/>
    <dgm:cxn modelId="{27B73C18-959A-4A70-A01E-957A9640A706}" type="presParOf" srcId="{75048F39-99D5-4F73-AB2F-C72362036643}" destId="{DC0B2D82-43A7-4D06-A61E-D85AF9BEE64F}" srcOrd="3" destOrd="0" presId="urn:microsoft.com/office/officeart/2018/2/layout/IconVerticalSolidList"/>
    <dgm:cxn modelId="{76B8E6A8-A9CC-4FA2-B736-BAFFC0B7B31E}" type="presParOf" srcId="{75048F39-99D5-4F73-AB2F-C72362036643}" destId="{C14D73B9-C3E0-4C99-B927-D9C22D8C0329}" srcOrd="4" destOrd="0" presId="urn:microsoft.com/office/officeart/2018/2/layout/IconVerticalSolidList"/>
    <dgm:cxn modelId="{A805446B-2A91-4209-B1BF-5052BF906AD3}" type="presParOf" srcId="{8B126C1D-223C-45F5-B406-380CFBFBD82D}" destId="{9DE1FA48-DF4A-444B-9DB0-BD898C0105D1}" srcOrd="1" destOrd="0" presId="urn:microsoft.com/office/officeart/2018/2/layout/IconVerticalSolidList"/>
    <dgm:cxn modelId="{9CD36BB2-36D2-44CF-A4C3-842EA4AEA3CD}" type="presParOf" srcId="{8B126C1D-223C-45F5-B406-380CFBFBD82D}" destId="{8A7BA956-F4A7-4440-9D5D-EB54DCA4EA95}" srcOrd="2" destOrd="0" presId="urn:microsoft.com/office/officeart/2018/2/layout/IconVerticalSolidList"/>
    <dgm:cxn modelId="{37CEAAEA-494D-46DA-8617-352B5223B424}" type="presParOf" srcId="{8A7BA956-F4A7-4440-9D5D-EB54DCA4EA95}" destId="{63CDD813-AC4E-4B4C-8A55-19A65679F4E8}" srcOrd="0" destOrd="0" presId="urn:microsoft.com/office/officeart/2018/2/layout/IconVerticalSolidList"/>
    <dgm:cxn modelId="{2514C0D7-35F3-4DA4-9FCA-DF3532F0D47A}" type="presParOf" srcId="{8A7BA956-F4A7-4440-9D5D-EB54DCA4EA95}" destId="{2D726093-39C1-441C-941E-33F2949575B0}" srcOrd="1" destOrd="0" presId="urn:microsoft.com/office/officeart/2018/2/layout/IconVerticalSolidList"/>
    <dgm:cxn modelId="{ECFD5539-9EE0-4C9C-89E0-97FC6690C514}" type="presParOf" srcId="{8A7BA956-F4A7-4440-9D5D-EB54DCA4EA95}" destId="{BDB8D679-1A49-46BE-B2DE-D58CE3BCD53D}" srcOrd="2" destOrd="0" presId="urn:microsoft.com/office/officeart/2018/2/layout/IconVerticalSolidList"/>
    <dgm:cxn modelId="{D673DB65-CF59-4A04-ABE0-1E36F498B9DF}" type="presParOf" srcId="{8A7BA956-F4A7-4440-9D5D-EB54DCA4EA95}" destId="{8A45754C-025C-4662-9709-A1A74CF18AC8}" srcOrd="3" destOrd="0" presId="urn:microsoft.com/office/officeart/2018/2/layout/IconVerticalSolidList"/>
    <dgm:cxn modelId="{3A8DCC0E-927E-4358-A298-E497B2EF5D70}" type="presParOf" srcId="{8A7BA956-F4A7-4440-9D5D-EB54DCA4EA95}" destId="{AFAE9CD6-10D0-4458-A76C-F91C02A63B57}" srcOrd="4" destOrd="0" presId="urn:microsoft.com/office/officeart/2018/2/layout/IconVerticalSolidList"/>
    <dgm:cxn modelId="{740474B0-04D6-4732-869F-F50192183E50}" type="presParOf" srcId="{8B126C1D-223C-45F5-B406-380CFBFBD82D}" destId="{93AF9967-E6E1-4200-8289-D5807C2CEA51}" srcOrd="3" destOrd="0" presId="urn:microsoft.com/office/officeart/2018/2/layout/IconVerticalSolidList"/>
    <dgm:cxn modelId="{5ECD4921-3F43-4171-A096-1F367DF68272}" type="presParOf" srcId="{8B126C1D-223C-45F5-B406-380CFBFBD82D}" destId="{91FCF9D9-0A4F-4A56-9C87-4F734396B1EC}" srcOrd="4" destOrd="0" presId="urn:microsoft.com/office/officeart/2018/2/layout/IconVerticalSolidList"/>
    <dgm:cxn modelId="{E0BDF8CD-1751-4B2C-8789-C65082C649EE}" type="presParOf" srcId="{91FCF9D9-0A4F-4A56-9C87-4F734396B1EC}" destId="{A3F842AA-8551-4A01-818A-2769A0986829}" srcOrd="0" destOrd="0" presId="urn:microsoft.com/office/officeart/2018/2/layout/IconVerticalSolidList"/>
    <dgm:cxn modelId="{D0F745B9-DDB6-4874-8E22-D299B6DFFE35}" type="presParOf" srcId="{91FCF9D9-0A4F-4A56-9C87-4F734396B1EC}" destId="{28B298B7-712D-4B16-9796-09512E991014}" srcOrd="1" destOrd="0" presId="urn:microsoft.com/office/officeart/2018/2/layout/IconVerticalSolidList"/>
    <dgm:cxn modelId="{7F13753D-45F3-4A93-B0F1-27567AA78C92}" type="presParOf" srcId="{91FCF9D9-0A4F-4A56-9C87-4F734396B1EC}" destId="{40530178-1C66-4153-9335-7E3DC1FD438D}" srcOrd="2" destOrd="0" presId="urn:microsoft.com/office/officeart/2018/2/layout/IconVerticalSolidList"/>
    <dgm:cxn modelId="{715E1D49-5161-4510-8FC7-8CDD93C9D69A}" type="presParOf" srcId="{91FCF9D9-0A4F-4A56-9C87-4F734396B1EC}" destId="{4B98BC88-9437-4A28-9B75-F0A95A42BC3E}" srcOrd="3" destOrd="0" presId="urn:microsoft.com/office/officeart/2018/2/layout/IconVerticalSolidList"/>
    <dgm:cxn modelId="{65802B16-01C6-436B-9D46-EBC87A60D235}" type="presParOf" srcId="{91FCF9D9-0A4F-4A56-9C87-4F734396B1EC}" destId="{55F4286E-41F6-4939-B64B-5AEA95BD5D56}" srcOrd="4" destOrd="0" presId="urn:microsoft.com/office/officeart/2018/2/layout/IconVerticalSolidList"/>
    <dgm:cxn modelId="{ACE07006-C33A-410E-997F-B309764E915E}" type="presParOf" srcId="{8B126C1D-223C-45F5-B406-380CFBFBD82D}" destId="{07A6470D-6F40-40CA-A34D-4D22D6F4F61E}" srcOrd="5" destOrd="0" presId="urn:microsoft.com/office/officeart/2018/2/layout/IconVerticalSolidList"/>
    <dgm:cxn modelId="{0879BA63-56C6-4CF2-A417-6BA097C41183}" type="presParOf" srcId="{8B126C1D-223C-45F5-B406-380CFBFBD82D}" destId="{D434DF3C-DEE6-487D-AFA2-509F19CF977B}" srcOrd="6" destOrd="0" presId="urn:microsoft.com/office/officeart/2018/2/layout/IconVerticalSolidList"/>
    <dgm:cxn modelId="{CCD40040-A09B-47AD-BBE6-868473461593}" type="presParOf" srcId="{D434DF3C-DEE6-487D-AFA2-509F19CF977B}" destId="{F71BFC5E-9B1F-45BD-BD4D-DDC4D67835D2}" srcOrd="0" destOrd="0" presId="urn:microsoft.com/office/officeart/2018/2/layout/IconVerticalSolidList"/>
    <dgm:cxn modelId="{BC77FFDC-F0BC-4348-9A1D-22069AE2FE2C}" type="presParOf" srcId="{D434DF3C-DEE6-487D-AFA2-509F19CF977B}" destId="{293C813E-854B-47C6-BAF0-B5A0E476465F}" srcOrd="1" destOrd="0" presId="urn:microsoft.com/office/officeart/2018/2/layout/IconVerticalSolidList"/>
    <dgm:cxn modelId="{D2ABB2EE-CC48-4C30-B028-87260821D9D5}" type="presParOf" srcId="{D434DF3C-DEE6-487D-AFA2-509F19CF977B}" destId="{4FF96999-F53B-44DF-9CAB-7046EE65BF5B}" srcOrd="2" destOrd="0" presId="urn:microsoft.com/office/officeart/2018/2/layout/IconVerticalSolidList"/>
    <dgm:cxn modelId="{1FAA2981-22D1-4EF4-AC96-CBFECDFA96E2}" type="presParOf" srcId="{D434DF3C-DEE6-487D-AFA2-509F19CF977B}" destId="{3B33CCC0-5035-4C87-BF63-2070AB114AFF}" srcOrd="3" destOrd="0" presId="urn:microsoft.com/office/officeart/2018/2/layout/IconVerticalSolidList"/>
    <dgm:cxn modelId="{F95E71AC-900D-4A01-934A-F3A6FDE605D4}" type="presParOf" srcId="{D434DF3C-DEE6-487D-AFA2-509F19CF977B}" destId="{9829A73E-EDBF-4200-9AE9-46E9520F6CF0}" srcOrd="4" destOrd="0" presId="urn:microsoft.com/office/officeart/2018/2/layout/IconVerticalSolidList"/>
    <dgm:cxn modelId="{6F1A812C-0BA8-4385-BEBC-F82973122305}" type="presParOf" srcId="{8B126C1D-223C-45F5-B406-380CFBFBD82D}" destId="{3E6E1DBF-DA59-4B82-9AE9-0EE8DE6DA315}" srcOrd="7" destOrd="0" presId="urn:microsoft.com/office/officeart/2018/2/layout/IconVerticalSolidList"/>
    <dgm:cxn modelId="{537B0B93-55E8-4526-80CC-30C46E3B7FD1}" type="presParOf" srcId="{8B126C1D-223C-45F5-B406-380CFBFBD82D}" destId="{54690225-9BBC-4072-BCA9-5092D0B8B5E7}" srcOrd="8" destOrd="0" presId="urn:microsoft.com/office/officeart/2018/2/layout/IconVerticalSolidList"/>
    <dgm:cxn modelId="{BD0C1993-D924-43A2-BB07-DC051E4B0862}" type="presParOf" srcId="{54690225-9BBC-4072-BCA9-5092D0B8B5E7}" destId="{3341CE19-8540-4DD0-A6F7-35F259B29E0D}" srcOrd="0" destOrd="0" presId="urn:microsoft.com/office/officeart/2018/2/layout/IconVerticalSolidList"/>
    <dgm:cxn modelId="{84DD8D09-4CE6-4949-B10B-2CEAA97BFF59}" type="presParOf" srcId="{54690225-9BBC-4072-BCA9-5092D0B8B5E7}" destId="{F52D879A-8A8A-454B-95BA-D4F6FF0EBF25}" srcOrd="1" destOrd="0" presId="urn:microsoft.com/office/officeart/2018/2/layout/IconVerticalSolidList"/>
    <dgm:cxn modelId="{176ECA12-C61D-4B14-AC93-85D450E03302}" type="presParOf" srcId="{54690225-9BBC-4072-BCA9-5092D0B8B5E7}" destId="{02E1E918-5EBC-4113-AC5B-ECA1E23E952D}" srcOrd="2" destOrd="0" presId="urn:microsoft.com/office/officeart/2018/2/layout/IconVerticalSolidList"/>
    <dgm:cxn modelId="{A8F5EA79-3A91-4007-970E-54203FF6991A}" type="presParOf" srcId="{54690225-9BBC-4072-BCA9-5092D0B8B5E7}" destId="{F8FE2E4A-DBC7-4A9E-B449-F2FCEB8452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6727E6-EFC2-46E4-8095-76FC760420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3967000-E920-47BF-BCCD-09191E4FF996}">
      <dgm:prSet custT="1"/>
      <dgm:spPr/>
      <dgm:t>
        <a:bodyPr/>
        <a:lstStyle/>
        <a:p>
          <a:r>
            <a:rPr lang="en-US" sz="2000" dirty="0"/>
            <a:t>Drop in weight across most diet groups (Indicative of a caloric deficit)</a:t>
          </a:r>
        </a:p>
      </dgm:t>
    </dgm:pt>
    <dgm:pt modelId="{003A8587-6FCA-4477-8EA5-6F37BF6E9568}" type="parTrans" cxnId="{373448F5-7034-4EB3-9AE4-5CF3DA91F22B}">
      <dgm:prSet/>
      <dgm:spPr/>
      <dgm:t>
        <a:bodyPr/>
        <a:lstStyle/>
        <a:p>
          <a:endParaRPr lang="en-US"/>
        </a:p>
      </dgm:t>
    </dgm:pt>
    <dgm:pt modelId="{16D565B0-B640-4620-AD4F-218A2AC050A2}" type="sibTrans" cxnId="{373448F5-7034-4EB3-9AE4-5CF3DA91F22B}">
      <dgm:prSet phldrT="01" phldr="0"/>
      <dgm:spPr/>
      <dgm:t>
        <a:bodyPr/>
        <a:lstStyle/>
        <a:p>
          <a:endParaRPr lang="en-US"/>
        </a:p>
      </dgm:t>
    </dgm:pt>
    <dgm:pt modelId="{3CDF417F-7962-4C83-BC78-4E833812E99C}">
      <dgm:prSet/>
      <dgm:spPr/>
      <dgm:t>
        <a:bodyPr/>
        <a:lstStyle/>
        <a:p>
          <a:r>
            <a:rPr lang="en-US"/>
            <a:t>Some dropped more than others but mean caloric intake of groups could indicate why </a:t>
          </a:r>
        </a:p>
      </dgm:t>
    </dgm:pt>
    <dgm:pt modelId="{8E5456F1-E0F1-4C6E-91D2-E0590C3A3FDF}" type="parTrans" cxnId="{1796EC05-6086-4A46-A67C-8A42AC4CC8A4}">
      <dgm:prSet/>
      <dgm:spPr/>
      <dgm:t>
        <a:bodyPr/>
        <a:lstStyle/>
        <a:p>
          <a:endParaRPr lang="en-US"/>
        </a:p>
      </dgm:t>
    </dgm:pt>
    <dgm:pt modelId="{A889ED2E-4583-4F5F-84AC-CE176F6D60B4}" type="sibTrans" cxnId="{1796EC05-6086-4A46-A67C-8A42AC4CC8A4}">
      <dgm:prSet/>
      <dgm:spPr/>
      <dgm:t>
        <a:bodyPr/>
        <a:lstStyle/>
        <a:p>
          <a:endParaRPr lang="en-US"/>
        </a:p>
      </dgm:t>
    </dgm:pt>
    <dgm:pt modelId="{A98A36FF-3C1B-455D-B232-2D28E712FC9C}">
      <dgm:prSet custT="1"/>
      <dgm:spPr/>
      <dgm:t>
        <a:bodyPr/>
        <a:lstStyle/>
        <a:p>
          <a:r>
            <a:rPr lang="en-US" sz="2000" dirty="0"/>
            <a:t>Drop in HbA1c Tests &amp; HOMA Scores </a:t>
          </a:r>
        </a:p>
      </dgm:t>
    </dgm:pt>
    <dgm:pt modelId="{FB22455B-E46A-4F9A-B163-2B366307E16B}" type="parTrans" cxnId="{C71CE722-03E1-4E33-93E3-42F7A7DF8D98}">
      <dgm:prSet/>
      <dgm:spPr/>
      <dgm:t>
        <a:bodyPr/>
        <a:lstStyle/>
        <a:p>
          <a:endParaRPr lang="en-US"/>
        </a:p>
      </dgm:t>
    </dgm:pt>
    <dgm:pt modelId="{1952386B-E71F-4218-A88C-33D9888064BA}" type="sibTrans" cxnId="{C71CE722-03E1-4E33-93E3-42F7A7DF8D98}">
      <dgm:prSet phldrT="02" phldr="0"/>
      <dgm:spPr/>
      <dgm:t>
        <a:bodyPr/>
        <a:lstStyle/>
        <a:p>
          <a:endParaRPr lang="en-US"/>
        </a:p>
      </dgm:t>
    </dgm:pt>
    <dgm:pt modelId="{55EF59DF-20D6-478C-8B99-A5830CA26F99}">
      <dgm:prSet/>
      <dgm:spPr/>
      <dgm:t>
        <a:bodyPr/>
        <a:lstStyle/>
        <a:p>
          <a:r>
            <a:rPr lang="en-US"/>
            <a:t>Some dropped more than others (usually those that lost the most weight/was in a greater deficit)</a:t>
          </a:r>
        </a:p>
      </dgm:t>
    </dgm:pt>
    <dgm:pt modelId="{617B46DC-57D1-49FD-944C-974CEF97E977}" type="parTrans" cxnId="{E8348173-3AAF-48A5-AEC1-8AC81FBA57E9}">
      <dgm:prSet/>
      <dgm:spPr/>
      <dgm:t>
        <a:bodyPr/>
        <a:lstStyle/>
        <a:p>
          <a:endParaRPr lang="en-US"/>
        </a:p>
      </dgm:t>
    </dgm:pt>
    <dgm:pt modelId="{2F9D790F-6F02-46EA-AADB-6AA8B1A6CF53}" type="sibTrans" cxnId="{E8348173-3AAF-48A5-AEC1-8AC81FBA57E9}">
      <dgm:prSet/>
      <dgm:spPr/>
      <dgm:t>
        <a:bodyPr/>
        <a:lstStyle/>
        <a:p>
          <a:endParaRPr lang="en-US"/>
        </a:p>
      </dgm:t>
    </dgm:pt>
    <dgm:pt modelId="{DC06734F-E8A6-4255-B50E-6484D7E11F70}">
      <dgm:prSet custT="1"/>
      <dgm:spPr/>
      <dgm:t>
        <a:bodyPr/>
        <a:lstStyle/>
        <a:p>
          <a:r>
            <a:rPr lang="en-US" sz="2000" dirty="0"/>
            <a:t>Blood insulin/glucose drops </a:t>
          </a:r>
        </a:p>
      </dgm:t>
    </dgm:pt>
    <dgm:pt modelId="{BEA41111-7A56-4CD5-8ED7-5018F2AE1710}" type="parTrans" cxnId="{E99C6C95-3838-4894-B688-E4D7ED156A22}">
      <dgm:prSet/>
      <dgm:spPr/>
      <dgm:t>
        <a:bodyPr/>
        <a:lstStyle/>
        <a:p>
          <a:endParaRPr lang="en-US"/>
        </a:p>
      </dgm:t>
    </dgm:pt>
    <dgm:pt modelId="{8B2338E4-5382-427E-B42A-3FBB2221AFD4}" type="sibTrans" cxnId="{E99C6C95-3838-4894-B688-E4D7ED156A22}">
      <dgm:prSet phldrT="03" phldr="0"/>
      <dgm:spPr/>
      <dgm:t>
        <a:bodyPr/>
        <a:lstStyle/>
        <a:p>
          <a:endParaRPr lang="en-US"/>
        </a:p>
      </dgm:t>
    </dgm:pt>
    <dgm:pt modelId="{1FCA47D0-39A1-4B2B-B542-8B7B1BEEE6D7}">
      <dgm:prSet/>
      <dgm:spPr/>
      <dgm:t>
        <a:bodyPr/>
        <a:lstStyle/>
        <a:p>
          <a:r>
            <a:rPr lang="en-US"/>
            <a:t>Potentially due increased insulin sensitivity, and/or insulin clearance</a:t>
          </a:r>
        </a:p>
      </dgm:t>
    </dgm:pt>
    <dgm:pt modelId="{C38FFC5D-A29F-4ABD-BF5C-FDC9CC560CEE}" type="parTrans" cxnId="{68C142AA-AB59-4590-B7F0-B048F6E826A6}">
      <dgm:prSet/>
      <dgm:spPr/>
      <dgm:t>
        <a:bodyPr/>
        <a:lstStyle/>
        <a:p>
          <a:endParaRPr lang="en-US"/>
        </a:p>
      </dgm:t>
    </dgm:pt>
    <dgm:pt modelId="{D6CECDDF-8FF2-4CC8-912E-DEBA67143D70}" type="sibTrans" cxnId="{68C142AA-AB59-4590-B7F0-B048F6E826A6}">
      <dgm:prSet/>
      <dgm:spPr/>
      <dgm:t>
        <a:bodyPr/>
        <a:lstStyle/>
        <a:p>
          <a:endParaRPr lang="en-US"/>
        </a:p>
      </dgm:t>
    </dgm:pt>
    <dgm:pt modelId="{D807AE0A-9538-4A67-9872-FEBE1396920D}">
      <dgm:prSet/>
      <dgm:spPr/>
      <dgm:t>
        <a:bodyPr/>
        <a:lstStyle/>
        <a:p>
          <a:r>
            <a:rPr lang="en-US" dirty="0"/>
            <a:t>Potentially due to a combination of weight drops/LC based groups</a:t>
          </a:r>
        </a:p>
      </dgm:t>
    </dgm:pt>
    <dgm:pt modelId="{EF29D23E-4824-4F79-9767-600BA0F95AE2}" type="parTrans" cxnId="{9A01F8CB-B209-4F15-9F4B-3B71255A89B0}">
      <dgm:prSet/>
      <dgm:spPr/>
      <dgm:t>
        <a:bodyPr/>
        <a:lstStyle/>
        <a:p>
          <a:endParaRPr lang="en-US"/>
        </a:p>
      </dgm:t>
    </dgm:pt>
    <dgm:pt modelId="{B4AE3E00-8697-4E90-8592-79FE7DC5BC5A}" type="sibTrans" cxnId="{9A01F8CB-B209-4F15-9F4B-3B71255A89B0}">
      <dgm:prSet/>
      <dgm:spPr/>
      <dgm:t>
        <a:bodyPr/>
        <a:lstStyle/>
        <a:p>
          <a:endParaRPr lang="en-US"/>
        </a:p>
      </dgm:t>
    </dgm:pt>
    <dgm:pt modelId="{BF245B1F-6954-49F6-9D93-6B777B0D99FC}" type="pres">
      <dgm:prSet presAssocID="{756727E6-EFC2-46E4-8095-76FC7604203A}" presName="root" presStyleCnt="0">
        <dgm:presLayoutVars>
          <dgm:dir/>
          <dgm:resizeHandles val="exact"/>
        </dgm:presLayoutVars>
      </dgm:prSet>
      <dgm:spPr/>
    </dgm:pt>
    <dgm:pt modelId="{E214DCAF-13A5-4139-B5EF-E280A2F5AB2C}" type="pres">
      <dgm:prSet presAssocID="{D3967000-E920-47BF-BCCD-09191E4FF996}" presName="compNode" presStyleCnt="0"/>
      <dgm:spPr/>
    </dgm:pt>
    <dgm:pt modelId="{76164DFC-134A-479C-8B59-867B07B52790}" type="pres">
      <dgm:prSet presAssocID="{D3967000-E920-47BF-BCCD-09191E4FF996}" presName="bgRect" presStyleLbl="bgShp" presStyleIdx="0" presStyleCnt="3"/>
      <dgm:spPr>
        <a:solidFill>
          <a:schemeClr val="accent2">
            <a:lumMod val="50000"/>
          </a:schemeClr>
        </a:solidFill>
      </dgm:spPr>
    </dgm:pt>
    <dgm:pt modelId="{B7128232-1229-4450-B833-88FD100B989F}" type="pres">
      <dgm:prSet presAssocID="{D3967000-E920-47BF-BCCD-09191E4FF9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vocado"/>
        </a:ext>
      </dgm:extLst>
    </dgm:pt>
    <dgm:pt modelId="{F1DA68EF-7486-4B02-9C7C-33A577E08127}" type="pres">
      <dgm:prSet presAssocID="{D3967000-E920-47BF-BCCD-09191E4FF996}" presName="spaceRect" presStyleCnt="0"/>
      <dgm:spPr/>
    </dgm:pt>
    <dgm:pt modelId="{FA6EC426-5143-46AC-B448-570BEC68EC1B}" type="pres">
      <dgm:prSet presAssocID="{D3967000-E920-47BF-BCCD-09191E4FF996}" presName="parTx" presStyleLbl="revTx" presStyleIdx="0" presStyleCnt="6">
        <dgm:presLayoutVars>
          <dgm:chMax val="0"/>
          <dgm:chPref val="0"/>
        </dgm:presLayoutVars>
      </dgm:prSet>
      <dgm:spPr/>
    </dgm:pt>
    <dgm:pt modelId="{2D8B6443-FAA6-4896-8173-FAA9FC6A027A}" type="pres">
      <dgm:prSet presAssocID="{D3967000-E920-47BF-BCCD-09191E4FF996}" presName="desTx" presStyleLbl="revTx" presStyleIdx="1" presStyleCnt="6">
        <dgm:presLayoutVars/>
      </dgm:prSet>
      <dgm:spPr/>
    </dgm:pt>
    <dgm:pt modelId="{18E51483-293B-465C-B619-2EF8A6749F45}" type="pres">
      <dgm:prSet presAssocID="{16D565B0-B640-4620-AD4F-218A2AC050A2}" presName="sibTrans" presStyleCnt="0"/>
      <dgm:spPr/>
    </dgm:pt>
    <dgm:pt modelId="{C6927FAD-F07B-4CFB-94B4-AA143AE64D32}" type="pres">
      <dgm:prSet presAssocID="{A98A36FF-3C1B-455D-B232-2D28E712FC9C}" presName="compNode" presStyleCnt="0"/>
      <dgm:spPr/>
    </dgm:pt>
    <dgm:pt modelId="{0656C3B7-E431-42C8-96AC-91439C3BABD8}" type="pres">
      <dgm:prSet presAssocID="{A98A36FF-3C1B-455D-B232-2D28E712FC9C}" presName="bgRect" presStyleLbl="bgShp" presStyleIdx="1" presStyleCnt="3"/>
      <dgm:spPr>
        <a:solidFill>
          <a:schemeClr val="accent2">
            <a:lumMod val="50000"/>
          </a:schemeClr>
        </a:solidFill>
      </dgm:spPr>
    </dgm:pt>
    <dgm:pt modelId="{7F259417-5085-48C1-BEF3-EE0ED6D8F241}" type="pres">
      <dgm:prSet presAssocID="{A98A36FF-3C1B-455D-B232-2D28E712FC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7B63B5C6-5D03-404E-AC5F-26B57C00BAD4}" type="pres">
      <dgm:prSet presAssocID="{A98A36FF-3C1B-455D-B232-2D28E712FC9C}" presName="spaceRect" presStyleCnt="0"/>
      <dgm:spPr/>
    </dgm:pt>
    <dgm:pt modelId="{C5A23154-6A45-43C2-965E-BF3736395AD8}" type="pres">
      <dgm:prSet presAssocID="{A98A36FF-3C1B-455D-B232-2D28E712FC9C}" presName="parTx" presStyleLbl="revTx" presStyleIdx="2" presStyleCnt="6">
        <dgm:presLayoutVars>
          <dgm:chMax val="0"/>
          <dgm:chPref val="0"/>
        </dgm:presLayoutVars>
      </dgm:prSet>
      <dgm:spPr/>
    </dgm:pt>
    <dgm:pt modelId="{CB01A037-E60C-4D66-8A4D-9330144603BD}" type="pres">
      <dgm:prSet presAssocID="{A98A36FF-3C1B-455D-B232-2D28E712FC9C}" presName="desTx" presStyleLbl="revTx" presStyleIdx="3" presStyleCnt="6">
        <dgm:presLayoutVars/>
      </dgm:prSet>
      <dgm:spPr/>
    </dgm:pt>
    <dgm:pt modelId="{8E57243E-0DF8-4956-B710-F4408DCE06F9}" type="pres">
      <dgm:prSet presAssocID="{1952386B-E71F-4218-A88C-33D9888064BA}" presName="sibTrans" presStyleCnt="0"/>
      <dgm:spPr/>
    </dgm:pt>
    <dgm:pt modelId="{07BF05B0-DAEF-43A7-A483-9DECA532CF12}" type="pres">
      <dgm:prSet presAssocID="{DC06734F-E8A6-4255-B50E-6484D7E11F70}" presName="compNode" presStyleCnt="0"/>
      <dgm:spPr/>
    </dgm:pt>
    <dgm:pt modelId="{8B589A64-E66D-483E-8FC7-5FBF3EEE55EF}" type="pres">
      <dgm:prSet presAssocID="{DC06734F-E8A6-4255-B50E-6484D7E11F70}" presName="bgRect" presStyleLbl="bgShp" presStyleIdx="2" presStyleCnt="3"/>
      <dgm:spPr>
        <a:solidFill>
          <a:schemeClr val="accent2">
            <a:lumMod val="50000"/>
          </a:schemeClr>
        </a:solidFill>
      </dgm:spPr>
    </dgm:pt>
    <dgm:pt modelId="{C4DC5CEC-8F46-4C76-B22C-C580D8E5AF8E}" type="pres">
      <dgm:prSet presAssocID="{DC06734F-E8A6-4255-B50E-6484D7E11F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V"/>
        </a:ext>
      </dgm:extLst>
    </dgm:pt>
    <dgm:pt modelId="{C42914DC-B74B-4EC3-83A2-404B54B6FCD1}" type="pres">
      <dgm:prSet presAssocID="{DC06734F-E8A6-4255-B50E-6484D7E11F70}" presName="spaceRect" presStyleCnt="0"/>
      <dgm:spPr/>
    </dgm:pt>
    <dgm:pt modelId="{B7B69A2A-E533-4193-B485-6803CE53BFE1}" type="pres">
      <dgm:prSet presAssocID="{DC06734F-E8A6-4255-B50E-6484D7E11F70}" presName="parTx" presStyleLbl="revTx" presStyleIdx="4" presStyleCnt="6">
        <dgm:presLayoutVars>
          <dgm:chMax val="0"/>
          <dgm:chPref val="0"/>
        </dgm:presLayoutVars>
      </dgm:prSet>
      <dgm:spPr/>
    </dgm:pt>
    <dgm:pt modelId="{4B184A22-7DEE-4210-B113-66821AA73F49}" type="pres">
      <dgm:prSet presAssocID="{DC06734F-E8A6-4255-B50E-6484D7E11F70}" presName="desTx" presStyleLbl="revTx" presStyleIdx="5" presStyleCnt="6">
        <dgm:presLayoutVars/>
      </dgm:prSet>
      <dgm:spPr/>
    </dgm:pt>
  </dgm:ptLst>
  <dgm:cxnLst>
    <dgm:cxn modelId="{1796EC05-6086-4A46-A67C-8A42AC4CC8A4}" srcId="{D3967000-E920-47BF-BCCD-09191E4FF996}" destId="{3CDF417F-7962-4C83-BC78-4E833812E99C}" srcOrd="0" destOrd="0" parTransId="{8E5456F1-E0F1-4C6E-91D2-E0590C3A3FDF}" sibTransId="{A889ED2E-4583-4F5F-84AC-CE176F6D60B4}"/>
    <dgm:cxn modelId="{1B7C291D-A3B8-4917-A4C8-CC07301B45E5}" type="presOf" srcId="{D3967000-E920-47BF-BCCD-09191E4FF996}" destId="{FA6EC426-5143-46AC-B448-570BEC68EC1B}" srcOrd="0" destOrd="0" presId="urn:microsoft.com/office/officeart/2018/2/layout/IconVerticalSolidList"/>
    <dgm:cxn modelId="{C71CE722-03E1-4E33-93E3-42F7A7DF8D98}" srcId="{756727E6-EFC2-46E4-8095-76FC7604203A}" destId="{A98A36FF-3C1B-455D-B232-2D28E712FC9C}" srcOrd="1" destOrd="0" parTransId="{FB22455B-E46A-4F9A-B163-2B366307E16B}" sibTransId="{1952386B-E71F-4218-A88C-33D9888064BA}"/>
    <dgm:cxn modelId="{E8348173-3AAF-48A5-AEC1-8AC81FBA57E9}" srcId="{A98A36FF-3C1B-455D-B232-2D28E712FC9C}" destId="{55EF59DF-20D6-478C-8B99-A5830CA26F99}" srcOrd="0" destOrd="0" parTransId="{617B46DC-57D1-49FD-944C-974CEF97E977}" sibTransId="{2F9D790F-6F02-46EA-AADB-6AA8B1A6CF53}"/>
    <dgm:cxn modelId="{B9DC6D55-A621-45E4-B5D2-9E8B4B548F6A}" type="presOf" srcId="{3CDF417F-7962-4C83-BC78-4E833812E99C}" destId="{2D8B6443-FAA6-4896-8173-FAA9FC6A027A}" srcOrd="0" destOrd="0" presId="urn:microsoft.com/office/officeart/2018/2/layout/IconVerticalSolidList"/>
    <dgm:cxn modelId="{FD827376-AE9F-4F42-BF06-C305EC25D0D9}" type="presOf" srcId="{1FCA47D0-39A1-4B2B-B542-8B7B1BEEE6D7}" destId="{4B184A22-7DEE-4210-B113-66821AA73F49}" srcOrd="0" destOrd="0" presId="urn:microsoft.com/office/officeart/2018/2/layout/IconVerticalSolidList"/>
    <dgm:cxn modelId="{93350B77-919B-47AB-8A72-2F476BABED15}" type="presOf" srcId="{756727E6-EFC2-46E4-8095-76FC7604203A}" destId="{BF245B1F-6954-49F6-9D93-6B777B0D99FC}" srcOrd="0" destOrd="0" presId="urn:microsoft.com/office/officeart/2018/2/layout/IconVerticalSolidList"/>
    <dgm:cxn modelId="{E99C6C95-3838-4894-B688-E4D7ED156A22}" srcId="{756727E6-EFC2-46E4-8095-76FC7604203A}" destId="{DC06734F-E8A6-4255-B50E-6484D7E11F70}" srcOrd="2" destOrd="0" parTransId="{BEA41111-7A56-4CD5-8ED7-5018F2AE1710}" sibTransId="{8B2338E4-5382-427E-B42A-3FBB2221AFD4}"/>
    <dgm:cxn modelId="{68C142AA-AB59-4590-B7F0-B048F6E826A6}" srcId="{DC06734F-E8A6-4255-B50E-6484D7E11F70}" destId="{1FCA47D0-39A1-4B2B-B542-8B7B1BEEE6D7}" srcOrd="0" destOrd="0" parTransId="{C38FFC5D-A29F-4ABD-BF5C-FDC9CC560CEE}" sibTransId="{D6CECDDF-8FF2-4CC8-912E-DEBA67143D70}"/>
    <dgm:cxn modelId="{450749AC-03F1-421B-B12C-D9C8264D0DB0}" type="presOf" srcId="{D807AE0A-9538-4A67-9872-FEBE1396920D}" destId="{4B184A22-7DEE-4210-B113-66821AA73F49}" srcOrd="0" destOrd="1" presId="urn:microsoft.com/office/officeart/2018/2/layout/IconVerticalSolidList"/>
    <dgm:cxn modelId="{01A65BB6-5630-4DB4-AC78-1303045311E1}" type="presOf" srcId="{55EF59DF-20D6-478C-8B99-A5830CA26F99}" destId="{CB01A037-E60C-4D66-8A4D-9330144603BD}" srcOrd="0" destOrd="0" presId="urn:microsoft.com/office/officeart/2018/2/layout/IconVerticalSolidList"/>
    <dgm:cxn modelId="{52D2CEBE-5953-4A0A-A84D-2BD23C496ABF}" type="presOf" srcId="{A98A36FF-3C1B-455D-B232-2D28E712FC9C}" destId="{C5A23154-6A45-43C2-965E-BF3736395AD8}" srcOrd="0" destOrd="0" presId="urn:microsoft.com/office/officeart/2018/2/layout/IconVerticalSolidList"/>
    <dgm:cxn modelId="{9A01F8CB-B209-4F15-9F4B-3B71255A89B0}" srcId="{DC06734F-E8A6-4255-B50E-6484D7E11F70}" destId="{D807AE0A-9538-4A67-9872-FEBE1396920D}" srcOrd="1" destOrd="0" parTransId="{EF29D23E-4824-4F79-9767-600BA0F95AE2}" sibTransId="{B4AE3E00-8697-4E90-8592-79FE7DC5BC5A}"/>
    <dgm:cxn modelId="{C578B8D1-B975-42EB-AF8A-3ACFE94D042A}" type="presOf" srcId="{DC06734F-E8A6-4255-B50E-6484D7E11F70}" destId="{B7B69A2A-E533-4193-B485-6803CE53BFE1}" srcOrd="0" destOrd="0" presId="urn:microsoft.com/office/officeart/2018/2/layout/IconVerticalSolidList"/>
    <dgm:cxn modelId="{373448F5-7034-4EB3-9AE4-5CF3DA91F22B}" srcId="{756727E6-EFC2-46E4-8095-76FC7604203A}" destId="{D3967000-E920-47BF-BCCD-09191E4FF996}" srcOrd="0" destOrd="0" parTransId="{003A8587-6FCA-4477-8EA5-6F37BF6E9568}" sibTransId="{16D565B0-B640-4620-AD4F-218A2AC050A2}"/>
    <dgm:cxn modelId="{740FAD15-EAE1-48D0-B0AF-5A2396A895A6}" type="presParOf" srcId="{BF245B1F-6954-49F6-9D93-6B777B0D99FC}" destId="{E214DCAF-13A5-4139-B5EF-E280A2F5AB2C}" srcOrd="0" destOrd="0" presId="urn:microsoft.com/office/officeart/2018/2/layout/IconVerticalSolidList"/>
    <dgm:cxn modelId="{0B415D56-AD5E-42CF-8594-D449DBDB3CA8}" type="presParOf" srcId="{E214DCAF-13A5-4139-B5EF-E280A2F5AB2C}" destId="{76164DFC-134A-479C-8B59-867B07B52790}" srcOrd="0" destOrd="0" presId="urn:microsoft.com/office/officeart/2018/2/layout/IconVerticalSolidList"/>
    <dgm:cxn modelId="{DF5268F6-C21A-48EC-88BC-680D0C524C32}" type="presParOf" srcId="{E214DCAF-13A5-4139-B5EF-E280A2F5AB2C}" destId="{B7128232-1229-4450-B833-88FD100B989F}" srcOrd="1" destOrd="0" presId="urn:microsoft.com/office/officeart/2018/2/layout/IconVerticalSolidList"/>
    <dgm:cxn modelId="{5B09069E-6DF5-4D0D-AF73-C926765933BD}" type="presParOf" srcId="{E214DCAF-13A5-4139-B5EF-E280A2F5AB2C}" destId="{F1DA68EF-7486-4B02-9C7C-33A577E08127}" srcOrd="2" destOrd="0" presId="urn:microsoft.com/office/officeart/2018/2/layout/IconVerticalSolidList"/>
    <dgm:cxn modelId="{05CC2ED8-C312-4AF7-AE69-DD96845795BB}" type="presParOf" srcId="{E214DCAF-13A5-4139-B5EF-E280A2F5AB2C}" destId="{FA6EC426-5143-46AC-B448-570BEC68EC1B}" srcOrd="3" destOrd="0" presId="urn:microsoft.com/office/officeart/2018/2/layout/IconVerticalSolidList"/>
    <dgm:cxn modelId="{78642FFB-5BB9-4FF5-845F-EA54AF1E8770}" type="presParOf" srcId="{E214DCAF-13A5-4139-B5EF-E280A2F5AB2C}" destId="{2D8B6443-FAA6-4896-8173-FAA9FC6A027A}" srcOrd="4" destOrd="0" presId="urn:microsoft.com/office/officeart/2018/2/layout/IconVerticalSolidList"/>
    <dgm:cxn modelId="{3AF09241-1082-448D-8244-BF4115091441}" type="presParOf" srcId="{BF245B1F-6954-49F6-9D93-6B777B0D99FC}" destId="{18E51483-293B-465C-B619-2EF8A6749F45}" srcOrd="1" destOrd="0" presId="urn:microsoft.com/office/officeart/2018/2/layout/IconVerticalSolidList"/>
    <dgm:cxn modelId="{4CBAC5F5-9623-4188-9EC2-FDB9A131A938}" type="presParOf" srcId="{BF245B1F-6954-49F6-9D93-6B777B0D99FC}" destId="{C6927FAD-F07B-4CFB-94B4-AA143AE64D32}" srcOrd="2" destOrd="0" presId="urn:microsoft.com/office/officeart/2018/2/layout/IconVerticalSolidList"/>
    <dgm:cxn modelId="{1687DE02-DEF3-43CC-9E85-6791F93A5BFC}" type="presParOf" srcId="{C6927FAD-F07B-4CFB-94B4-AA143AE64D32}" destId="{0656C3B7-E431-42C8-96AC-91439C3BABD8}" srcOrd="0" destOrd="0" presId="urn:microsoft.com/office/officeart/2018/2/layout/IconVerticalSolidList"/>
    <dgm:cxn modelId="{3170FCE2-3962-42DA-9CB5-6BDD4B92E14D}" type="presParOf" srcId="{C6927FAD-F07B-4CFB-94B4-AA143AE64D32}" destId="{7F259417-5085-48C1-BEF3-EE0ED6D8F241}" srcOrd="1" destOrd="0" presId="urn:microsoft.com/office/officeart/2018/2/layout/IconVerticalSolidList"/>
    <dgm:cxn modelId="{213E1AEF-804F-4076-B7E1-6DD12618565B}" type="presParOf" srcId="{C6927FAD-F07B-4CFB-94B4-AA143AE64D32}" destId="{7B63B5C6-5D03-404E-AC5F-26B57C00BAD4}" srcOrd="2" destOrd="0" presId="urn:microsoft.com/office/officeart/2018/2/layout/IconVerticalSolidList"/>
    <dgm:cxn modelId="{7D7BB427-7237-4B03-90FD-EBF31F52617D}" type="presParOf" srcId="{C6927FAD-F07B-4CFB-94B4-AA143AE64D32}" destId="{C5A23154-6A45-43C2-965E-BF3736395AD8}" srcOrd="3" destOrd="0" presId="urn:microsoft.com/office/officeart/2018/2/layout/IconVerticalSolidList"/>
    <dgm:cxn modelId="{0DC2BE25-90A7-4E86-8EE1-8D864FC61E43}" type="presParOf" srcId="{C6927FAD-F07B-4CFB-94B4-AA143AE64D32}" destId="{CB01A037-E60C-4D66-8A4D-9330144603BD}" srcOrd="4" destOrd="0" presId="urn:microsoft.com/office/officeart/2018/2/layout/IconVerticalSolidList"/>
    <dgm:cxn modelId="{D40D8741-6A08-486B-912F-F8C52C6B49C2}" type="presParOf" srcId="{BF245B1F-6954-49F6-9D93-6B777B0D99FC}" destId="{8E57243E-0DF8-4956-B710-F4408DCE06F9}" srcOrd="3" destOrd="0" presId="urn:microsoft.com/office/officeart/2018/2/layout/IconVerticalSolidList"/>
    <dgm:cxn modelId="{0C9FCA3A-DA9F-4980-8CE6-F9DAB742B34E}" type="presParOf" srcId="{BF245B1F-6954-49F6-9D93-6B777B0D99FC}" destId="{07BF05B0-DAEF-43A7-A483-9DECA532CF12}" srcOrd="4" destOrd="0" presId="urn:microsoft.com/office/officeart/2018/2/layout/IconVerticalSolidList"/>
    <dgm:cxn modelId="{D89A7D38-8983-4D45-84FF-EBCE7EE34CD8}" type="presParOf" srcId="{07BF05B0-DAEF-43A7-A483-9DECA532CF12}" destId="{8B589A64-E66D-483E-8FC7-5FBF3EEE55EF}" srcOrd="0" destOrd="0" presId="urn:microsoft.com/office/officeart/2018/2/layout/IconVerticalSolidList"/>
    <dgm:cxn modelId="{29032CEE-4DD8-43FE-94AB-68FE889E8549}" type="presParOf" srcId="{07BF05B0-DAEF-43A7-A483-9DECA532CF12}" destId="{C4DC5CEC-8F46-4C76-B22C-C580D8E5AF8E}" srcOrd="1" destOrd="0" presId="urn:microsoft.com/office/officeart/2018/2/layout/IconVerticalSolidList"/>
    <dgm:cxn modelId="{CC5ABC1A-5911-440A-995A-F3CB08133FDD}" type="presParOf" srcId="{07BF05B0-DAEF-43A7-A483-9DECA532CF12}" destId="{C42914DC-B74B-4EC3-83A2-404B54B6FCD1}" srcOrd="2" destOrd="0" presId="urn:microsoft.com/office/officeart/2018/2/layout/IconVerticalSolidList"/>
    <dgm:cxn modelId="{0E1E5880-59D4-4BF1-8CF2-F324ED0678CF}" type="presParOf" srcId="{07BF05B0-DAEF-43A7-A483-9DECA532CF12}" destId="{B7B69A2A-E533-4193-B485-6803CE53BFE1}" srcOrd="3" destOrd="0" presId="urn:microsoft.com/office/officeart/2018/2/layout/IconVerticalSolidList"/>
    <dgm:cxn modelId="{A8C4922C-4331-4832-810F-2FF20BE19786}" type="presParOf" srcId="{07BF05B0-DAEF-43A7-A483-9DECA532CF12}" destId="{4B184A22-7DEE-4210-B113-66821AA73F4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9FD6A6-82C8-41CA-B5CC-81243870375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0CC859-5F4D-4A26-BB0E-058C2E7BA175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Weight loss is a key factor</a:t>
          </a:r>
        </a:p>
      </dgm:t>
    </dgm:pt>
    <dgm:pt modelId="{F40B2247-5143-4F78-AE99-9AA1597EDDA2}" type="parTrans" cxnId="{571C3FF3-F253-46C4-892A-2BE8C6FA6AEE}">
      <dgm:prSet/>
      <dgm:spPr/>
      <dgm:t>
        <a:bodyPr/>
        <a:lstStyle/>
        <a:p>
          <a:endParaRPr lang="en-US"/>
        </a:p>
      </dgm:t>
    </dgm:pt>
    <dgm:pt modelId="{8DEB7F71-501A-46FE-9F63-B39F0AF9A0ED}" type="sibTrans" cxnId="{571C3FF3-F253-46C4-892A-2BE8C6FA6AEE}">
      <dgm:prSet/>
      <dgm:spPr/>
      <dgm:t>
        <a:bodyPr/>
        <a:lstStyle/>
        <a:p>
          <a:endParaRPr lang="en-US"/>
        </a:p>
      </dgm:t>
    </dgm:pt>
    <dgm:pt modelId="{CBA46B55-A2F6-485A-BC78-558892165369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Adherence tends to see benefits </a:t>
          </a:r>
        </a:p>
      </dgm:t>
    </dgm:pt>
    <dgm:pt modelId="{5D246D14-035D-41DB-B1A7-4A78CD2D2851}" type="parTrans" cxnId="{77C58D5F-D2D1-44BA-897A-8FFA9A4712FA}">
      <dgm:prSet/>
      <dgm:spPr/>
      <dgm:t>
        <a:bodyPr/>
        <a:lstStyle/>
        <a:p>
          <a:endParaRPr lang="en-US"/>
        </a:p>
      </dgm:t>
    </dgm:pt>
    <dgm:pt modelId="{4CD165F2-2134-4614-9EB7-89322BC23DB0}" type="sibTrans" cxnId="{77C58D5F-D2D1-44BA-897A-8FFA9A4712FA}">
      <dgm:prSet/>
      <dgm:spPr/>
      <dgm:t>
        <a:bodyPr/>
        <a:lstStyle/>
        <a:p>
          <a:endParaRPr lang="en-US"/>
        </a:p>
      </dgm:t>
    </dgm:pt>
    <dgm:pt modelId="{2BC5E937-1C54-4660-834B-5A880BDCAD5B}">
      <dgm:prSet phldrT="[Text]"/>
      <dgm:spPr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Choice of Diet Intervention</a:t>
          </a:r>
        </a:p>
      </dgm:t>
    </dgm:pt>
    <dgm:pt modelId="{A4DBA5EB-3201-4FA5-B429-0D822417AA8D}" type="parTrans" cxnId="{EE9EB7B8-668D-4BB3-BEDC-D5C1FA2926A3}">
      <dgm:prSet/>
      <dgm:spPr/>
      <dgm:t>
        <a:bodyPr/>
        <a:lstStyle/>
        <a:p>
          <a:endParaRPr lang="en-US"/>
        </a:p>
      </dgm:t>
    </dgm:pt>
    <dgm:pt modelId="{EB79AA90-B687-443D-85BE-D86C25AC8FC4}" type="sibTrans" cxnId="{EE9EB7B8-668D-4BB3-BEDC-D5C1FA2926A3}">
      <dgm:prSet/>
      <dgm:spPr/>
      <dgm:t>
        <a:bodyPr/>
        <a:lstStyle/>
        <a:p>
          <a:endParaRPr lang="en-US"/>
        </a:p>
      </dgm:t>
    </dgm:pt>
    <dgm:pt modelId="{3512E52B-BC70-4AFE-BD7A-81DDBA8AFC82}">
      <dgm:prSet phldrT="[Text]"/>
      <dgm:spPr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Reversal &amp; Remission is Possible </a:t>
          </a:r>
        </a:p>
      </dgm:t>
    </dgm:pt>
    <dgm:pt modelId="{C681B442-2B6C-410D-93CA-23810E17BB12}" type="parTrans" cxnId="{5F9F05A9-1A18-478F-9056-968BF78B1E3F}">
      <dgm:prSet/>
      <dgm:spPr/>
      <dgm:t>
        <a:bodyPr/>
        <a:lstStyle/>
        <a:p>
          <a:endParaRPr lang="en-US"/>
        </a:p>
      </dgm:t>
    </dgm:pt>
    <dgm:pt modelId="{63447C4C-4986-4C7C-BA9D-5A6857B35AAA}" type="sibTrans" cxnId="{5F9F05A9-1A18-478F-9056-968BF78B1E3F}">
      <dgm:prSet/>
      <dgm:spPr/>
      <dgm:t>
        <a:bodyPr/>
        <a:lstStyle/>
        <a:p>
          <a:endParaRPr lang="en-US"/>
        </a:p>
      </dgm:t>
    </dgm:pt>
    <dgm:pt modelId="{C20507FC-303B-4472-8FE6-95130920430C}" type="pres">
      <dgm:prSet presAssocID="{ED9FD6A6-82C8-41CA-B5CC-812438703759}" presName="diagram" presStyleCnt="0">
        <dgm:presLayoutVars>
          <dgm:dir/>
          <dgm:resizeHandles val="exact"/>
        </dgm:presLayoutVars>
      </dgm:prSet>
      <dgm:spPr/>
    </dgm:pt>
    <dgm:pt modelId="{0F55ADD6-7219-4EB8-8D88-993AD5A24586}" type="pres">
      <dgm:prSet presAssocID="{1E0CC859-5F4D-4A26-BB0E-058C2E7BA175}" presName="node" presStyleLbl="node1" presStyleIdx="0" presStyleCnt="4">
        <dgm:presLayoutVars>
          <dgm:bulletEnabled val="1"/>
        </dgm:presLayoutVars>
      </dgm:prSet>
      <dgm:spPr/>
    </dgm:pt>
    <dgm:pt modelId="{0CC3DA30-24EB-489F-99C8-95F29267B8F7}" type="pres">
      <dgm:prSet presAssocID="{8DEB7F71-501A-46FE-9F63-B39F0AF9A0ED}" presName="sibTrans" presStyleCnt="0"/>
      <dgm:spPr/>
    </dgm:pt>
    <dgm:pt modelId="{B9D7EB63-82F8-4A70-AD71-13EFC3BC07FD}" type="pres">
      <dgm:prSet presAssocID="{CBA46B55-A2F6-485A-BC78-558892165369}" presName="node" presStyleLbl="node1" presStyleIdx="1" presStyleCnt="4">
        <dgm:presLayoutVars>
          <dgm:bulletEnabled val="1"/>
        </dgm:presLayoutVars>
      </dgm:prSet>
      <dgm:spPr/>
    </dgm:pt>
    <dgm:pt modelId="{850DE4AC-9668-4076-9359-B82310FBA4A1}" type="pres">
      <dgm:prSet presAssocID="{4CD165F2-2134-4614-9EB7-89322BC23DB0}" presName="sibTrans" presStyleCnt="0"/>
      <dgm:spPr/>
    </dgm:pt>
    <dgm:pt modelId="{CAB45EEF-73D3-4CED-9497-BE51411BB2B9}" type="pres">
      <dgm:prSet presAssocID="{2BC5E937-1C54-4660-834B-5A880BDCAD5B}" presName="node" presStyleLbl="node1" presStyleIdx="2" presStyleCnt="4">
        <dgm:presLayoutVars>
          <dgm:bulletEnabled val="1"/>
        </dgm:presLayoutVars>
      </dgm:prSet>
      <dgm:spPr/>
    </dgm:pt>
    <dgm:pt modelId="{25EBD162-8219-48AE-BD04-C65787ABEB80}" type="pres">
      <dgm:prSet presAssocID="{EB79AA90-B687-443D-85BE-D86C25AC8FC4}" presName="sibTrans" presStyleCnt="0"/>
      <dgm:spPr/>
    </dgm:pt>
    <dgm:pt modelId="{7BC5B41A-83A7-40FA-A076-35AB53248A41}" type="pres">
      <dgm:prSet presAssocID="{3512E52B-BC70-4AFE-BD7A-81DDBA8AFC82}" presName="node" presStyleLbl="node1" presStyleIdx="3" presStyleCnt="4">
        <dgm:presLayoutVars>
          <dgm:bulletEnabled val="1"/>
        </dgm:presLayoutVars>
      </dgm:prSet>
      <dgm:spPr/>
    </dgm:pt>
  </dgm:ptLst>
  <dgm:cxnLst>
    <dgm:cxn modelId="{66C4CB24-09DB-45D7-BD54-13BF309107DD}" type="presOf" srcId="{CBA46B55-A2F6-485A-BC78-558892165369}" destId="{B9D7EB63-82F8-4A70-AD71-13EFC3BC07FD}" srcOrd="0" destOrd="0" presId="urn:microsoft.com/office/officeart/2005/8/layout/default"/>
    <dgm:cxn modelId="{0F929D3E-C60B-4AA7-9B32-72AD950753E3}" type="presOf" srcId="{2BC5E937-1C54-4660-834B-5A880BDCAD5B}" destId="{CAB45EEF-73D3-4CED-9497-BE51411BB2B9}" srcOrd="0" destOrd="0" presId="urn:microsoft.com/office/officeart/2005/8/layout/default"/>
    <dgm:cxn modelId="{77C58D5F-D2D1-44BA-897A-8FFA9A4712FA}" srcId="{ED9FD6A6-82C8-41CA-B5CC-812438703759}" destId="{CBA46B55-A2F6-485A-BC78-558892165369}" srcOrd="1" destOrd="0" parTransId="{5D246D14-035D-41DB-B1A7-4A78CD2D2851}" sibTransId="{4CD165F2-2134-4614-9EB7-89322BC23DB0}"/>
    <dgm:cxn modelId="{76B62B67-02E0-4944-A82C-DC9387D40DAE}" type="presOf" srcId="{ED9FD6A6-82C8-41CA-B5CC-812438703759}" destId="{C20507FC-303B-4472-8FE6-95130920430C}" srcOrd="0" destOrd="0" presId="urn:microsoft.com/office/officeart/2005/8/layout/default"/>
    <dgm:cxn modelId="{3566734D-CD73-4494-BD68-80897CCF6867}" type="presOf" srcId="{1E0CC859-5F4D-4A26-BB0E-058C2E7BA175}" destId="{0F55ADD6-7219-4EB8-8D88-993AD5A24586}" srcOrd="0" destOrd="0" presId="urn:microsoft.com/office/officeart/2005/8/layout/default"/>
    <dgm:cxn modelId="{5F9F05A9-1A18-478F-9056-968BF78B1E3F}" srcId="{ED9FD6A6-82C8-41CA-B5CC-812438703759}" destId="{3512E52B-BC70-4AFE-BD7A-81DDBA8AFC82}" srcOrd="3" destOrd="0" parTransId="{C681B442-2B6C-410D-93CA-23810E17BB12}" sibTransId="{63447C4C-4986-4C7C-BA9D-5A6857B35AAA}"/>
    <dgm:cxn modelId="{EE9EB7B8-668D-4BB3-BEDC-D5C1FA2926A3}" srcId="{ED9FD6A6-82C8-41CA-B5CC-812438703759}" destId="{2BC5E937-1C54-4660-834B-5A880BDCAD5B}" srcOrd="2" destOrd="0" parTransId="{A4DBA5EB-3201-4FA5-B429-0D822417AA8D}" sibTransId="{EB79AA90-B687-443D-85BE-D86C25AC8FC4}"/>
    <dgm:cxn modelId="{8BD60FDD-A6CC-4A40-9E90-C70316A5FA43}" type="presOf" srcId="{3512E52B-BC70-4AFE-BD7A-81DDBA8AFC82}" destId="{7BC5B41A-83A7-40FA-A076-35AB53248A41}" srcOrd="0" destOrd="0" presId="urn:microsoft.com/office/officeart/2005/8/layout/default"/>
    <dgm:cxn modelId="{571C3FF3-F253-46C4-892A-2BE8C6FA6AEE}" srcId="{ED9FD6A6-82C8-41CA-B5CC-812438703759}" destId="{1E0CC859-5F4D-4A26-BB0E-058C2E7BA175}" srcOrd="0" destOrd="0" parTransId="{F40B2247-5143-4F78-AE99-9AA1597EDDA2}" sibTransId="{8DEB7F71-501A-46FE-9F63-B39F0AF9A0ED}"/>
    <dgm:cxn modelId="{B5F72C3E-83C3-4625-AEFB-965E98ABD13C}" type="presParOf" srcId="{C20507FC-303B-4472-8FE6-95130920430C}" destId="{0F55ADD6-7219-4EB8-8D88-993AD5A24586}" srcOrd="0" destOrd="0" presId="urn:microsoft.com/office/officeart/2005/8/layout/default"/>
    <dgm:cxn modelId="{2C67CCD4-8BFD-45CB-9B91-6CEDC8CB2EE3}" type="presParOf" srcId="{C20507FC-303B-4472-8FE6-95130920430C}" destId="{0CC3DA30-24EB-489F-99C8-95F29267B8F7}" srcOrd="1" destOrd="0" presId="urn:microsoft.com/office/officeart/2005/8/layout/default"/>
    <dgm:cxn modelId="{717DABE7-596E-4717-99FA-EAA450F23091}" type="presParOf" srcId="{C20507FC-303B-4472-8FE6-95130920430C}" destId="{B9D7EB63-82F8-4A70-AD71-13EFC3BC07FD}" srcOrd="2" destOrd="0" presId="urn:microsoft.com/office/officeart/2005/8/layout/default"/>
    <dgm:cxn modelId="{ED5B6918-EE36-4D05-A14B-BBC349E5CED4}" type="presParOf" srcId="{C20507FC-303B-4472-8FE6-95130920430C}" destId="{850DE4AC-9668-4076-9359-B82310FBA4A1}" srcOrd="3" destOrd="0" presId="urn:microsoft.com/office/officeart/2005/8/layout/default"/>
    <dgm:cxn modelId="{6D513F0D-7695-4B3B-AF42-0D15743D04B1}" type="presParOf" srcId="{C20507FC-303B-4472-8FE6-95130920430C}" destId="{CAB45EEF-73D3-4CED-9497-BE51411BB2B9}" srcOrd="4" destOrd="0" presId="urn:microsoft.com/office/officeart/2005/8/layout/default"/>
    <dgm:cxn modelId="{9DF7B1DC-E94C-4F96-8876-E66CD3E2963B}" type="presParOf" srcId="{C20507FC-303B-4472-8FE6-95130920430C}" destId="{25EBD162-8219-48AE-BD04-C65787ABEB80}" srcOrd="5" destOrd="0" presId="urn:microsoft.com/office/officeart/2005/8/layout/default"/>
    <dgm:cxn modelId="{A8A09DF6-B14A-4264-996C-A324F5DD2198}" type="presParOf" srcId="{C20507FC-303B-4472-8FE6-95130920430C}" destId="{7BC5B41A-83A7-40FA-A076-35AB53248A4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8E3376-2520-48F4-AEFF-031CC7C796A9}">
      <dsp:nvSpPr>
        <dsp:cNvPr id="0" name=""/>
        <dsp:cNvSpPr/>
      </dsp:nvSpPr>
      <dsp:spPr>
        <a:xfrm>
          <a:off x="0" y="2873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5CF94D-2A60-4DE8-8148-795950A48450}">
      <dsp:nvSpPr>
        <dsp:cNvPr id="0" name=""/>
        <dsp:cNvSpPr/>
      </dsp:nvSpPr>
      <dsp:spPr>
        <a:xfrm>
          <a:off x="185158" y="140594"/>
          <a:ext cx="336650" cy="33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B2D82-43A7-4D06-A61E-D85AF9BEE64F}">
      <dsp:nvSpPr>
        <dsp:cNvPr id="0" name=""/>
        <dsp:cNvSpPr/>
      </dsp:nvSpPr>
      <dsp:spPr>
        <a:xfrm>
          <a:off x="706966" y="2873"/>
          <a:ext cx="4963326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Normal Ranges </a:t>
          </a:r>
        </a:p>
      </dsp:txBody>
      <dsp:txXfrm>
        <a:off x="706966" y="2873"/>
        <a:ext cx="4963326" cy="612092"/>
      </dsp:txXfrm>
    </dsp:sp>
    <dsp:sp modelId="{C14D73B9-C3E0-4C99-B927-D9C22D8C0329}">
      <dsp:nvSpPr>
        <dsp:cNvPr id="0" name=""/>
        <dsp:cNvSpPr/>
      </dsp:nvSpPr>
      <dsp:spPr>
        <a:xfrm>
          <a:off x="5670293" y="2873"/>
          <a:ext cx="5359321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C:45-65%; F: 20-35%; P:10-35% </a:t>
          </a:r>
        </a:p>
      </dsp:txBody>
      <dsp:txXfrm>
        <a:off x="5670293" y="2873"/>
        <a:ext cx="5359321" cy="612092"/>
      </dsp:txXfrm>
    </dsp:sp>
    <dsp:sp modelId="{63CDD813-AC4E-4B4C-8A55-19A65679F4E8}">
      <dsp:nvSpPr>
        <dsp:cNvPr id="0" name=""/>
        <dsp:cNvSpPr/>
      </dsp:nvSpPr>
      <dsp:spPr>
        <a:xfrm>
          <a:off x="0" y="767989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26093-39C1-441C-941E-33F2949575B0}">
      <dsp:nvSpPr>
        <dsp:cNvPr id="0" name=""/>
        <dsp:cNvSpPr/>
      </dsp:nvSpPr>
      <dsp:spPr>
        <a:xfrm>
          <a:off x="185158" y="905710"/>
          <a:ext cx="336650" cy="33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5754C-025C-4662-9709-A1A74CF18AC8}">
      <dsp:nvSpPr>
        <dsp:cNvPr id="0" name=""/>
        <dsp:cNvSpPr/>
      </dsp:nvSpPr>
      <dsp:spPr>
        <a:xfrm>
          <a:off x="706966" y="767989"/>
          <a:ext cx="4963326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Carbohydrate; Low Fat Diet (HCLF)</a:t>
          </a:r>
        </a:p>
      </dsp:txBody>
      <dsp:txXfrm>
        <a:off x="706966" y="767989"/>
        <a:ext cx="4963326" cy="612092"/>
      </dsp:txXfrm>
    </dsp:sp>
    <dsp:sp modelId="{AFAE9CD6-10D0-4458-A76C-F91C02A63B57}">
      <dsp:nvSpPr>
        <dsp:cNvPr id="0" name=""/>
        <dsp:cNvSpPr/>
      </dsp:nvSpPr>
      <dsp:spPr>
        <a:xfrm>
          <a:off x="5670293" y="767989"/>
          <a:ext cx="5359321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C: &gt;65%; F:15-25%; P:15-30%</a:t>
          </a:r>
        </a:p>
      </dsp:txBody>
      <dsp:txXfrm>
        <a:off x="5670293" y="767989"/>
        <a:ext cx="5359321" cy="612092"/>
      </dsp:txXfrm>
    </dsp:sp>
    <dsp:sp modelId="{A3F842AA-8551-4A01-818A-2769A0986829}">
      <dsp:nvSpPr>
        <dsp:cNvPr id="0" name=""/>
        <dsp:cNvSpPr/>
      </dsp:nvSpPr>
      <dsp:spPr>
        <a:xfrm>
          <a:off x="0" y="1533105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298B7-712D-4B16-9796-09512E991014}">
      <dsp:nvSpPr>
        <dsp:cNvPr id="0" name=""/>
        <dsp:cNvSpPr/>
      </dsp:nvSpPr>
      <dsp:spPr>
        <a:xfrm>
          <a:off x="185158" y="1670826"/>
          <a:ext cx="336650" cy="33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8BC88-9437-4A28-9B75-F0A95A42BC3E}">
      <dsp:nvSpPr>
        <dsp:cNvPr id="0" name=""/>
        <dsp:cNvSpPr/>
      </dsp:nvSpPr>
      <dsp:spPr>
        <a:xfrm>
          <a:off x="706966" y="1533105"/>
          <a:ext cx="4963326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Low Carbohydrate; High Fat Diet (LCHF)</a:t>
          </a:r>
        </a:p>
      </dsp:txBody>
      <dsp:txXfrm>
        <a:off x="706966" y="1533105"/>
        <a:ext cx="4963326" cy="612092"/>
      </dsp:txXfrm>
    </dsp:sp>
    <dsp:sp modelId="{55F4286E-41F6-4939-B64B-5AEA95BD5D56}">
      <dsp:nvSpPr>
        <dsp:cNvPr id="0" name=""/>
        <dsp:cNvSpPr/>
      </dsp:nvSpPr>
      <dsp:spPr>
        <a:xfrm>
          <a:off x="5670293" y="1533105"/>
          <a:ext cx="5359321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C:10-30%; F: &gt;35%; P:15-25%</a:t>
          </a:r>
        </a:p>
      </dsp:txBody>
      <dsp:txXfrm>
        <a:off x="5670293" y="1533105"/>
        <a:ext cx="5359321" cy="612092"/>
      </dsp:txXfrm>
    </dsp:sp>
    <dsp:sp modelId="{F71BFC5E-9B1F-45BD-BD4D-DDC4D67835D2}">
      <dsp:nvSpPr>
        <dsp:cNvPr id="0" name=""/>
        <dsp:cNvSpPr/>
      </dsp:nvSpPr>
      <dsp:spPr>
        <a:xfrm>
          <a:off x="0" y="2298220"/>
          <a:ext cx="11029615" cy="612092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3C813E-854B-47C6-BAF0-B5A0E476465F}">
      <dsp:nvSpPr>
        <dsp:cNvPr id="0" name=""/>
        <dsp:cNvSpPr/>
      </dsp:nvSpPr>
      <dsp:spPr>
        <a:xfrm>
          <a:off x="185158" y="2435941"/>
          <a:ext cx="336650" cy="33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3CCC0-5035-4C87-BF63-2070AB114AFF}">
      <dsp:nvSpPr>
        <dsp:cNvPr id="0" name=""/>
        <dsp:cNvSpPr/>
      </dsp:nvSpPr>
      <dsp:spPr>
        <a:xfrm>
          <a:off x="706966" y="2298220"/>
          <a:ext cx="4963326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Ketogenic Diet (KD)</a:t>
          </a:r>
        </a:p>
      </dsp:txBody>
      <dsp:txXfrm>
        <a:off x="706966" y="2298220"/>
        <a:ext cx="4963326" cy="612092"/>
      </dsp:txXfrm>
    </dsp:sp>
    <dsp:sp modelId="{9829A73E-EDBF-4200-9AE9-46E9520F6CF0}">
      <dsp:nvSpPr>
        <dsp:cNvPr id="0" name=""/>
        <dsp:cNvSpPr/>
      </dsp:nvSpPr>
      <dsp:spPr>
        <a:xfrm>
          <a:off x="5670293" y="2298220"/>
          <a:ext cx="5359321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C:5-10%; F:70-80%; P:10-20%</a:t>
          </a:r>
        </a:p>
      </dsp:txBody>
      <dsp:txXfrm>
        <a:off x="5670293" y="2298220"/>
        <a:ext cx="5359321" cy="612092"/>
      </dsp:txXfrm>
    </dsp:sp>
    <dsp:sp modelId="{3341CE19-8540-4DD0-A6F7-35F259B29E0D}">
      <dsp:nvSpPr>
        <dsp:cNvPr id="0" name=""/>
        <dsp:cNvSpPr/>
      </dsp:nvSpPr>
      <dsp:spPr>
        <a:xfrm>
          <a:off x="0" y="3066210"/>
          <a:ext cx="11029615" cy="61209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D879A-8A8A-454B-95BA-D4F6FF0EBF25}">
      <dsp:nvSpPr>
        <dsp:cNvPr id="0" name=""/>
        <dsp:cNvSpPr/>
      </dsp:nvSpPr>
      <dsp:spPr>
        <a:xfrm>
          <a:off x="185158" y="3201057"/>
          <a:ext cx="336650" cy="3366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FE2E4A-DBC7-4A9E-B449-F2FCEB845267}">
      <dsp:nvSpPr>
        <dsp:cNvPr id="0" name=""/>
        <dsp:cNvSpPr/>
      </dsp:nvSpPr>
      <dsp:spPr>
        <a:xfrm>
          <a:off x="706966" y="3063336"/>
          <a:ext cx="10322648" cy="612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80" tIns="64780" rIns="64780" bIns="6478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Caloric Restriction?</a:t>
          </a:r>
        </a:p>
      </dsp:txBody>
      <dsp:txXfrm>
        <a:off x="706966" y="3063336"/>
        <a:ext cx="10322648" cy="6120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64DFC-134A-479C-8B59-867B07B52790}">
      <dsp:nvSpPr>
        <dsp:cNvPr id="0" name=""/>
        <dsp:cNvSpPr/>
      </dsp:nvSpPr>
      <dsp:spPr>
        <a:xfrm>
          <a:off x="0" y="449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128232-1229-4450-B833-88FD100B989F}">
      <dsp:nvSpPr>
        <dsp:cNvPr id="0" name=""/>
        <dsp:cNvSpPr/>
      </dsp:nvSpPr>
      <dsp:spPr>
        <a:xfrm>
          <a:off x="317832" y="236853"/>
          <a:ext cx="577877" cy="577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EC426-5143-46AC-B448-570BEC68EC1B}">
      <dsp:nvSpPr>
        <dsp:cNvPr id="0" name=""/>
        <dsp:cNvSpPr/>
      </dsp:nvSpPr>
      <dsp:spPr>
        <a:xfrm>
          <a:off x="1213543" y="449"/>
          <a:ext cx="4963326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in weight across most diet groups (Indicative of a caloric deficit)</a:t>
          </a:r>
        </a:p>
      </dsp:txBody>
      <dsp:txXfrm>
        <a:off x="1213543" y="449"/>
        <a:ext cx="4963326" cy="1050687"/>
      </dsp:txXfrm>
    </dsp:sp>
    <dsp:sp modelId="{2D8B6443-FAA6-4896-8173-FAA9FC6A027A}">
      <dsp:nvSpPr>
        <dsp:cNvPr id="0" name=""/>
        <dsp:cNvSpPr/>
      </dsp:nvSpPr>
      <dsp:spPr>
        <a:xfrm>
          <a:off x="6176870" y="449"/>
          <a:ext cx="4852744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Some dropped more than others but mean caloric intake of groups could indicate why </a:t>
          </a:r>
        </a:p>
      </dsp:txBody>
      <dsp:txXfrm>
        <a:off x="6176870" y="449"/>
        <a:ext cx="4852744" cy="1050687"/>
      </dsp:txXfrm>
    </dsp:sp>
    <dsp:sp modelId="{0656C3B7-E431-42C8-96AC-91439C3BABD8}">
      <dsp:nvSpPr>
        <dsp:cNvPr id="0" name=""/>
        <dsp:cNvSpPr/>
      </dsp:nvSpPr>
      <dsp:spPr>
        <a:xfrm>
          <a:off x="0" y="1313807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259417-5085-48C1-BEF3-EE0ED6D8F241}">
      <dsp:nvSpPr>
        <dsp:cNvPr id="0" name=""/>
        <dsp:cNvSpPr/>
      </dsp:nvSpPr>
      <dsp:spPr>
        <a:xfrm>
          <a:off x="317832" y="1550212"/>
          <a:ext cx="577877" cy="577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A23154-6A45-43C2-965E-BF3736395AD8}">
      <dsp:nvSpPr>
        <dsp:cNvPr id="0" name=""/>
        <dsp:cNvSpPr/>
      </dsp:nvSpPr>
      <dsp:spPr>
        <a:xfrm>
          <a:off x="1213543" y="1313807"/>
          <a:ext cx="4963326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Drop in HbA1c Tests &amp; HOMA Scores </a:t>
          </a:r>
        </a:p>
      </dsp:txBody>
      <dsp:txXfrm>
        <a:off x="1213543" y="1313807"/>
        <a:ext cx="4963326" cy="1050687"/>
      </dsp:txXfrm>
    </dsp:sp>
    <dsp:sp modelId="{CB01A037-E60C-4D66-8A4D-9330144603BD}">
      <dsp:nvSpPr>
        <dsp:cNvPr id="0" name=""/>
        <dsp:cNvSpPr/>
      </dsp:nvSpPr>
      <dsp:spPr>
        <a:xfrm>
          <a:off x="6176870" y="1313807"/>
          <a:ext cx="4852744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Some dropped more than others (usually those that lost the most weight/was in a greater deficit)</a:t>
          </a:r>
        </a:p>
      </dsp:txBody>
      <dsp:txXfrm>
        <a:off x="6176870" y="1313807"/>
        <a:ext cx="4852744" cy="1050687"/>
      </dsp:txXfrm>
    </dsp:sp>
    <dsp:sp modelId="{8B589A64-E66D-483E-8FC7-5FBF3EEE55EF}">
      <dsp:nvSpPr>
        <dsp:cNvPr id="0" name=""/>
        <dsp:cNvSpPr/>
      </dsp:nvSpPr>
      <dsp:spPr>
        <a:xfrm>
          <a:off x="0" y="2627166"/>
          <a:ext cx="11029615" cy="1050687"/>
        </a:xfrm>
        <a:prstGeom prst="roundRect">
          <a:avLst>
            <a:gd name="adj" fmla="val 10000"/>
          </a:avLst>
        </a:prstGeom>
        <a:solidFill>
          <a:schemeClr val="accent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C5CEC-8F46-4C76-B22C-C580D8E5AF8E}">
      <dsp:nvSpPr>
        <dsp:cNvPr id="0" name=""/>
        <dsp:cNvSpPr/>
      </dsp:nvSpPr>
      <dsp:spPr>
        <a:xfrm>
          <a:off x="317832" y="2863571"/>
          <a:ext cx="577877" cy="577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69A2A-E533-4193-B485-6803CE53BFE1}">
      <dsp:nvSpPr>
        <dsp:cNvPr id="0" name=""/>
        <dsp:cNvSpPr/>
      </dsp:nvSpPr>
      <dsp:spPr>
        <a:xfrm>
          <a:off x="1213543" y="2627166"/>
          <a:ext cx="4963326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Blood insulin/glucose drops </a:t>
          </a:r>
        </a:p>
      </dsp:txBody>
      <dsp:txXfrm>
        <a:off x="1213543" y="2627166"/>
        <a:ext cx="4963326" cy="1050687"/>
      </dsp:txXfrm>
    </dsp:sp>
    <dsp:sp modelId="{4B184A22-7DEE-4210-B113-66821AA73F49}">
      <dsp:nvSpPr>
        <dsp:cNvPr id="0" name=""/>
        <dsp:cNvSpPr/>
      </dsp:nvSpPr>
      <dsp:spPr>
        <a:xfrm>
          <a:off x="6176870" y="2627166"/>
          <a:ext cx="4852744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Potentially due increased insulin sensitivity, and/or insulin clearance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Potentially due to a combination of weight drops/LC based groups</a:t>
          </a:r>
        </a:p>
      </dsp:txBody>
      <dsp:txXfrm>
        <a:off x="6176870" y="2627166"/>
        <a:ext cx="4852744" cy="1050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5ADD6-7219-4EB8-8D88-993AD5A24586}">
      <dsp:nvSpPr>
        <dsp:cNvPr id="0" name=""/>
        <dsp:cNvSpPr/>
      </dsp:nvSpPr>
      <dsp:spPr>
        <a:xfrm>
          <a:off x="3253" y="767598"/>
          <a:ext cx="2581312" cy="1548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Weight loss is a key factor</a:t>
          </a:r>
        </a:p>
      </dsp:txBody>
      <dsp:txXfrm>
        <a:off x="3253" y="767598"/>
        <a:ext cx="2581312" cy="1548787"/>
      </dsp:txXfrm>
    </dsp:sp>
    <dsp:sp modelId="{B9D7EB63-82F8-4A70-AD71-13EFC3BC07FD}">
      <dsp:nvSpPr>
        <dsp:cNvPr id="0" name=""/>
        <dsp:cNvSpPr/>
      </dsp:nvSpPr>
      <dsp:spPr>
        <a:xfrm>
          <a:off x="2842697" y="767598"/>
          <a:ext cx="2581312" cy="1548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Adherence tends to see benefits </a:t>
          </a:r>
        </a:p>
      </dsp:txBody>
      <dsp:txXfrm>
        <a:off x="2842697" y="767598"/>
        <a:ext cx="2581312" cy="1548787"/>
      </dsp:txXfrm>
    </dsp:sp>
    <dsp:sp modelId="{CAB45EEF-73D3-4CED-9497-BE51411BB2B9}">
      <dsp:nvSpPr>
        <dsp:cNvPr id="0" name=""/>
        <dsp:cNvSpPr/>
      </dsp:nvSpPr>
      <dsp:spPr>
        <a:xfrm>
          <a:off x="5682140" y="767598"/>
          <a:ext cx="2581312" cy="1548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Choice of Diet Intervention</a:t>
          </a:r>
        </a:p>
      </dsp:txBody>
      <dsp:txXfrm>
        <a:off x="5682140" y="767598"/>
        <a:ext cx="2581312" cy="1548787"/>
      </dsp:txXfrm>
    </dsp:sp>
    <dsp:sp modelId="{7BC5B41A-83A7-40FA-A076-35AB53248A41}">
      <dsp:nvSpPr>
        <dsp:cNvPr id="0" name=""/>
        <dsp:cNvSpPr/>
      </dsp:nvSpPr>
      <dsp:spPr>
        <a:xfrm>
          <a:off x="8521584" y="767598"/>
          <a:ext cx="2581312" cy="1548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Reversal &amp; Remission is Possible </a:t>
          </a:r>
        </a:p>
      </dsp:txBody>
      <dsp:txXfrm>
        <a:off x="8521584" y="767598"/>
        <a:ext cx="2581312" cy="1548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C087F-D415-4D1C-82DB-57342668F19A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3B2C9-6897-4A74-9DE4-0175C539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38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MUFA (Monounsaturated Fats)</a:t>
            </a:r>
          </a:p>
          <a:p>
            <a:r>
              <a:rPr lang="en-US" dirty="0"/>
              <a:t>PUFA (Polyunsaturated Fats)</a:t>
            </a:r>
          </a:p>
          <a:p>
            <a:r>
              <a:rPr lang="en-US" dirty="0"/>
              <a:t>TFA(Trans Fats)</a:t>
            </a:r>
          </a:p>
          <a:p>
            <a:r>
              <a:rPr lang="en-US" dirty="0"/>
              <a:t>SFA (Saturated Fats)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19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Islet: endocrine cell location (B-cells</a:t>
            </a:r>
          </a:p>
          <a:p>
            <a:r>
              <a:rPr lang="en-US" dirty="0"/>
              <a:t>Caloric Surplus </a:t>
            </a:r>
            <a:r>
              <a:rPr lang="en-US" dirty="0">
                <a:sym typeface="Wingdings" panose="05000000000000000000" pitchFamily="2" charset="2"/>
              </a:rPr>
              <a:t> Insulin Secretion  Increase of Liver Fat  Increase of fat to b-cells  impairment of b-cells  decrease of insulin response to glucose  postprandial glucose  plasma glucose elevated </a:t>
            </a:r>
          </a:p>
          <a:p>
            <a:r>
              <a:rPr lang="en-US" dirty="0">
                <a:sym typeface="Wingdings" panose="05000000000000000000" pitchFamily="2" charset="2"/>
              </a:rPr>
              <a:t>                 +Resistant Muscle          Promotes excess energy to be stored as fat               </a:t>
            </a:r>
          </a:p>
          <a:p>
            <a:r>
              <a:rPr lang="en-US" dirty="0">
                <a:sym typeface="Wingdings" panose="05000000000000000000" pitchFamily="2" charset="2"/>
              </a:rPr>
              <a:t>**** Develops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7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20ppl (overweight/obese)</a:t>
            </a:r>
          </a:p>
          <a:p>
            <a:pPr marL="228600" indent="-228600">
              <a:buAutoNum type="arabicPeriod"/>
            </a:pPr>
            <a:r>
              <a:rPr lang="en-US" dirty="0"/>
              <a:t>195ppl (181obese/14normal)</a:t>
            </a:r>
          </a:p>
          <a:p>
            <a:pPr marL="228600" indent="-228600">
              <a:buAutoNum type="arabicPeriod"/>
            </a:pPr>
            <a:r>
              <a:rPr lang="en-US" dirty="0"/>
              <a:t>3.9 non diabetic individuals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Suzuki et al. 201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42 non obese Men 6 days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2) 41 ppl (Military)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3) 10 T1 ppl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8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(Gardner et al. 2018)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609 adults overweight/obese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Kahleova</a:t>
            </a:r>
            <a:r>
              <a:rPr lang="en-US" dirty="0"/>
              <a:t> et al 2018 (75 overweight/obese)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Overweight/overweight individuals</a:t>
            </a:r>
          </a:p>
          <a:p>
            <a:pPr marL="0" indent="0">
              <a:buFontTx/>
              <a:buNone/>
            </a:pPr>
            <a:r>
              <a:rPr lang="en-US" dirty="0" err="1"/>
              <a:t>Veum</a:t>
            </a:r>
            <a:r>
              <a:rPr lang="en-US" dirty="0"/>
              <a:t> et al. 2016</a:t>
            </a:r>
          </a:p>
          <a:p>
            <a:pPr marL="0" indent="0">
              <a:buFontTx/>
              <a:buNone/>
            </a:pPr>
            <a:r>
              <a:rPr lang="en-US" dirty="0"/>
              <a:t>46 participants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2864.24 kcals baseline HCLF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2541.11 kcals baseline LCHF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2205.06 (169.93) kcals intervention HCLF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2126.7kcal (97.75) kcal intervention LCHF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0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≥ 15kgs: 86.1 % achieved remission </a:t>
            </a:r>
            <a:r>
              <a:rPr lang="en-US" dirty="0">
                <a:sym typeface="Wingdings" panose="05000000000000000000" pitchFamily="2" charset="2"/>
              </a:rPr>
              <a:t> 70% kept weight off</a:t>
            </a:r>
          </a:p>
          <a:p>
            <a:r>
              <a:rPr lang="en-US" dirty="0">
                <a:sym typeface="Wingdings" panose="05000000000000000000" pitchFamily="2" charset="2"/>
              </a:rPr>
              <a:t>10-15kgs: 57.1% achieved remission  60% ppl achieved remission</a:t>
            </a:r>
          </a:p>
          <a:p>
            <a:r>
              <a:rPr lang="en-US" dirty="0">
                <a:sym typeface="Wingdings" panose="05000000000000000000" pitchFamily="2" charset="2"/>
              </a:rPr>
              <a:t>5-10kgs: 33.9% achieved remission  28.8% were still in remission</a:t>
            </a:r>
          </a:p>
          <a:p>
            <a:r>
              <a:rPr lang="en-US" dirty="0">
                <a:sym typeface="Wingdings" panose="05000000000000000000" pitchFamily="2" charset="2"/>
              </a:rPr>
              <a:t>&lt;5kgs: 3.6% achieved remission  5.2% were then in remission</a:t>
            </a:r>
          </a:p>
          <a:p>
            <a:r>
              <a:rPr lang="en-US" dirty="0">
                <a:sym typeface="Wingdings" panose="05000000000000000000" pitchFamily="2" charset="2"/>
              </a:rPr>
              <a:t>1</a:t>
            </a:r>
            <a:r>
              <a:rPr lang="en-US" baseline="30000" dirty="0">
                <a:sym typeface="Wingdings" panose="05000000000000000000" pitchFamily="2" charset="2"/>
              </a:rPr>
              <a:t>st</a:t>
            </a:r>
            <a:r>
              <a:rPr lang="en-US" dirty="0">
                <a:sym typeface="Wingdings" panose="05000000000000000000" pitchFamily="2" charset="2"/>
              </a:rPr>
              <a:t> year  2</a:t>
            </a:r>
            <a:r>
              <a:rPr lang="en-US" baseline="30000" dirty="0">
                <a:sym typeface="Wingdings" panose="05000000000000000000" pitchFamily="2" charset="2"/>
              </a:rPr>
              <a:t>nd</a:t>
            </a:r>
            <a:r>
              <a:rPr lang="en-US" dirty="0">
                <a:sym typeface="Wingdings" panose="05000000000000000000" pitchFamily="2" charset="2"/>
              </a:rPr>
              <a:t> year follow up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Step up increase of remission as you loss weight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&lt;5kgs are those individuals who have a low fat threshold.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83B2C9-6897-4A74-9DE4-0175C539C8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6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25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8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5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3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56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2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03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5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0A8023-1943-4FFE-AC5B-C1159495F1A7}" type="datetimeFigureOut">
              <a:rPr lang="en-US" smtClean="0"/>
              <a:t>11/29/2020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A7A8A1F3-7B29-4D0F-9CC5-CD1F80CE795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05276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0.png"/><Relationship Id="rId7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tiff"/><Relationship Id="rId5" Type="http://schemas.openxmlformats.org/officeDocument/2006/relationships/image" Target="../media/image31.png"/><Relationship Id="rId10" Type="http://schemas.openxmlformats.org/officeDocument/2006/relationships/image" Target="../media/image36.tif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42/cs2014055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95CA-40A8-4109-84C7-50C6C0BFD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Dietary Interventions on Insulin Sensitivity/Resistance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DE7B1E-F2DD-4A22-9B9F-2655E6170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03" b="23715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A54718F-3054-49CF-893D-CB9AC85D0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1" y="5326690"/>
            <a:ext cx="5869987" cy="689515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Omar Solis</a:t>
            </a:r>
          </a:p>
        </p:txBody>
      </p:sp>
    </p:spTree>
    <p:extLst>
      <p:ext uri="{BB962C8B-B14F-4D97-AF65-F5344CB8AC3E}">
        <p14:creationId xmlns:p14="http://schemas.microsoft.com/office/powerpoint/2010/main" val="83342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E1A1-66C8-4E80-84AA-5EF672215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Dietary interventions on insulin sensitivity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B1752F4-80A3-4567-ACBA-BF3DEC7A5B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142090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9241FEA8-38BB-4BAD-96EB-F6612D4F9DEE}"/>
              </a:ext>
            </a:extLst>
          </p:cNvPr>
          <p:cNvSpPr/>
          <p:nvPr/>
        </p:nvSpPr>
        <p:spPr>
          <a:xfrm rot="5400000">
            <a:off x="5986451" y="-283257"/>
            <a:ext cx="219096" cy="108311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6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214-36AB-46D6-95FE-D7BD936F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Methodologies across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8BC0-229D-4111-8F1A-D4919F19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Participants: Majority Overweight/Obese</a:t>
            </a:r>
          </a:p>
          <a:p>
            <a:pPr marL="0" indent="0">
              <a:buNone/>
            </a:pPr>
            <a:r>
              <a:rPr lang="en-US" dirty="0"/>
              <a:t>Interventions: Mostly did not indicate specific caloric intake</a:t>
            </a:r>
          </a:p>
          <a:p>
            <a:pPr marL="0" indent="0">
              <a:buNone/>
            </a:pPr>
            <a:r>
              <a:rPr lang="en-US" dirty="0"/>
              <a:t>Tests:  Anthropometric measures &amp; Glycemic Variables (Blood Glucose, Blood Insulin, HbA1c, &amp; HOMA-IR)</a:t>
            </a:r>
          </a:p>
        </p:txBody>
      </p:sp>
    </p:spTree>
    <p:extLst>
      <p:ext uri="{BB962C8B-B14F-4D97-AF65-F5344CB8AC3E}">
        <p14:creationId xmlns:p14="http://schemas.microsoft.com/office/powerpoint/2010/main" val="246536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FE34E-E161-473D-ADD2-0ADD2321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Ketogenic diet on Sensitivity/Resistance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B8E426-0A0C-9446-B703-C701A82C31F8}"/>
              </a:ext>
            </a:extLst>
          </p:cNvPr>
          <p:cNvSpPr/>
          <p:nvPr/>
        </p:nvSpPr>
        <p:spPr>
          <a:xfrm>
            <a:off x="966889" y="2191506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Johnston et al. 2006 (6 weeks)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6E44E-0FF8-F649-927C-FA0D0AAF52EC}"/>
              </a:ext>
            </a:extLst>
          </p:cNvPr>
          <p:cNvSpPr txBox="1"/>
          <p:nvPr/>
        </p:nvSpPr>
        <p:spPr>
          <a:xfrm>
            <a:off x="351071" y="2664762"/>
            <a:ext cx="4972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weight loss (Both 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Weight loss did not differ between the two groups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HOMA-IR (Both Groups)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HOMA-IR did not differ between the two groups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7AD319-8A72-184B-B665-4B65E23D9C94}"/>
              </a:ext>
            </a:extLst>
          </p:cNvPr>
          <p:cNvSpPr/>
          <p:nvPr/>
        </p:nvSpPr>
        <p:spPr>
          <a:xfrm>
            <a:off x="964706" y="3698615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Crujeuras</a:t>
            </a:r>
            <a:r>
              <a:rPr lang="en-US" dirty="0"/>
              <a:t> et al. 2017 (8 weeks)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5FC984B-D281-8749-AC14-3472A3F2781C}"/>
              </a:ext>
            </a:extLst>
          </p:cNvPr>
          <p:cNvSpPr/>
          <p:nvPr/>
        </p:nvSpPr>
        <p:spPr>
          <a:xfrm>
            <a:off x="977376" y="4872344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Sumithran</a:t>
            </a:r>
            <a:r>
              <a:rPr lang="en-US" dirty="0"/>
              <a:t> et al. 2013 (10 weeks)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BC38B6-4DA8-614B-842F-28EA2756CADD}"/>
              </a:ext>
            </a:extLst>
          </p:cNvPr>
          <p:cNvSpPr txBox="1"/>
          <p:nvPr/>
        </p:nvSpPr>
        <p:spPr>
          <a:xfrm>
            <a:off x="402508" y="5526744"/>
            <a:ext cx="4958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weight loss (All Phases)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HOMA-IR (All Phases)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B6E8C9-CC36-CD44-A6AA-B005F7A485C2}"/>
              </a:ext>
            </a:extLst>
          </p:cNvPr>
          <p:cNvSpPr txBox="1"/>
          <p:nvPr/>
        </p:nvSpPr>
        <p:spPr>
          <a:xfrm>
            <a:off x="320970" y="4186831"/>
            <a:ext cx="488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weight loss (Both Phases)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HOMA-IR (Both Phases)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2B214-A48D-4B25-91FD-81889A87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2027" r="33333" b="41036"/>
          <a:stretch/>
        </p:blipFill>
        <p:spPr>
          <a:xfrm>
            <a:off x="5925330" y="1986478"/>
            <a:ext cx="3146102" cy="19935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FBFBB9-B7ED-4F9B-9085-5D0071A7E0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699" t="12128" r="7191" b="53001"/>
          <a:stretch/>
        </p:blipFill>
        <p:spPr>
          <a:xfrm>
            <a:off x="5925330" y="4084753"/>
            <a:ext cx="5945700" cy="2538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8AB4AE-9DE9-4DBF-99FD-E0CF8B0980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997" t="23600" r="15306" b="44219"/>
          <a:stretch/>
        </p:blipFill>
        <p:spPr>
          <a:xfrm>
            <a:off x="9213995" y="1986478"/>
            <a:ext cx="2721649" cy="20194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FA9141-56DC-4ECA-82CD-4A0C0472F7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638" t="28052" r="4027" b="31103"/>
          <a:stretch/>
        </p:blipFill>
        <p:spPr>
          <a:xfrm>
            <a:off x="5931488" y="2773247"/>
            <a:ext cx="5992732" cy="284838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9104466-4190-2E4F-99C7-6F5D88408C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280" y="4279212"/>
            <a:ext cx="6261530" cy="23644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FDF53D8-8E08-D044-AA2F-92DA853B6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8280" y="2139588"/>
            <a:ext cx="6483234" cy="203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D07DE-F9F8-F148-9FB4-89F02DB7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LCHF on Insulin Sensitivity/Resistance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C61A57-9486-AF4C-9A7E-66F4F1F52F99}"/>
              </a:ext>
            </a:extLst>
          </p:cNvPr>
          <p:cNvSpPr/>
          <p:nvPr/>
        </p:nvSpPr>
        <p:spPr>
          <a:xfrm>
            <a:off x="455616" y="2216246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Suzuki et al. 2019 (6 days)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165E4-715E-4D43-84FE-AFA229B3157D}"/>
              </a:ext>
            </a:extLst>
          </p:cNvPr>
          <p:cNvSpPr/>
          <p:nvPr/>
        </p:nvSpPr>
        <p:spPr>
          <a:xfrm>
            <a:off x="455616" y="3612818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Zinn et al. 2017 (12 weeks)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3DB83D-18BC-8F4C-9DCB-2C0A57491332}"/>
              </a:ext>
            </a:extLst>
          </p:cNvPr>
          <p:cNvSpPr/>
          <p:nvPr/>
        </p:nvSpPr>
        <p:spPr>
          <a:xfrm>
            <a:off x="455616" y="5440546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Krebs et al. 2016 (12 weeks)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99A94C-3DE4-6549-88D5-BAC9410346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845" t="12288" r="10000" b="65067"/>
          <a:stretch/>
        </p:blipFill>
        <p:spPr>
          <a:xfrm>
            <a:off x="5772636" y="3868057"/>
            <a:ext cx="5636220" cy="27710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D2B7E5-91B2-FC42-A34C-179A51BCA557}"/>
              </a:ext>
            </a:extLst>
          </p:cNvPr>
          <p:cNvSpPr txBox="1"/>
          <p:nvPr/>
        </p:nvSpPr>
        <p:spPr>
          <a:xfrm>
            <a:off x="149638" y="2730687"/>
            <a:ext cx="5275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Insulin levels (LCHF phase)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changes in HbA1c tests </a:t>
            </a:r>
          </a:p>
          <a:p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1DA8C13-C2D5-FF40-AA7C-712A7EFE8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1074"/>
              </p:ext>
            </p:extLst>
          </p:nvPr>
        </p:nvGraphicFramePr>
        <p:xfrm>
          <a:off x="5772636" y="1887037"/>
          <a:ext cx="548422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19">
                  <a:extLst>
                    <a:ext uri="{9D8B030D-6E8A-4147-A177-3AD203B41FA5}">
                      <a16:colId xmlns:a16="http://schemas.microsoft.com/office/drawing/2014/main" val="1033899759"/>
                    </a:ext>
                  </a:extLst>
                </a:gridCol>
                <a:gridCol w="1753213">
                  <a:extLst>
                    <a:ext uri="{9D8B030D-6E8A-4147-A177-3AD203B41FA5}">
                      <a16:colId xmlns:a16="http://schemas.microsoft.com/office/drawing/2014/main" val="183490754"/>
                    </a:ext>
                  </a:extLst>
                </a:gridCol>
                <a:gridCol w="2077794">
                  <a:extLst>
                    <a:ext uri="{9D8B030D-6E8A-4147-A177-3AD203B41FA5}">
                      <a16:colId xmlns:a16="http://schemas.microsoft.com/office/drawing/2014/main" val="1214969155"/>
                    </a:ext>
                  </a:extLst>
                </a:gridCol>
              </a:tblGrid>
              <a:tr h="2816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50454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Energy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Eucaloric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Eucaloric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76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Carbohydrate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60173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Fats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69512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803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89EA751-9B76-1E4A-B024-AD2D22F734FD}"/>
              </a:ext>
            </a:extLst>
          </p:cNvPr>
          <p:cNvSpPr txBox="1"/>
          <p:nvPr/>
        </p:nvSpPr>
        <p:spPr>
          <a:xfrm>
            <a:off x="149638" y="4106942"/>
            <a:ext cx="4686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weight loss (Both Groups)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blood glucose drop (LCHF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difference in HOMA-IR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Moderate difference in HbA1c Test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F25F9-F461-6F4F-8212-690375414C6E}"/>
              </a:ext>
            </a:extLst>
          </p:cNvPr>
          <p:cNvSpPr txBox="1"/>
          <p:nvPr/>
        </p:nvSpPr>
        <p:spPr>
          <a:xfrm>
            <a:off x="149637" y="5934670"/>
            <a:ext cx="5094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reductions in HbA1c % (LCHF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Non-significant loss in weight  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8AEDE1-04BB-4744-861E-3E6B0346B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361" y="3823213"/>
            <a:ext cx="6244770" cy="261622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2DDDC1-5419-524B-9021-BCB0179C0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749172"/>
              </p:ext>
            </p:extLst>
          </p:nvPr>
        </p:nvGraphicFramePr>
        <p:xfrm>
          <a:off x="5752498" y="1887037"/>
          <a:ext cx="55245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399">
                  <a:extLst>
                    <a:ext uri="{9D8B030D-6E8A-4147-A177-3AD203B41FA5}">
                      <a16:colId xmlns:a16="http://schemas.microsoft.com/office/drawing/2014/main" val="103389975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83490754"/>
                    </a:ext>
                  </a:extLst>
                </a:gridCol>
                <a:gridCol w="1689102">
                  <a:extLst>
                    <a:ext uri="{9D8B030D-6E8A-4147-A177-3AD203B41FA5}">
                      <a16:colId xmlns:a16="http://schemas.microsoft.com/office/drawing/2014/main" val="1214969155"/>
                    </a:ext>
                  </a:extLst>
                </a:gridCol>
              </a:tblGrid>
              <a:tr h="3419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50454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Energy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76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Carbohydrate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45%–60%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60173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Fats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30%– 33%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69512"/>
                  </a:ext>
                </a:extLst>
              </a:tr>
              <a:tr h="341938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15%– 25%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15%– 25%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8039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5894973-E0C0-A74C-B332-A75231A6E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335860"/>
              </p:ext>
            </p:extLst>
          </p:nvPr>
        </p:nvGraphicFramePr>
        <p:xfrm>
          <a:off x="5752499" y="1887381"/>
          <a:ext cx="55245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360">
                  <a:extLst>
                    <a:ext uri="{9D8B030D-6E8A-4147-A177-3AD203B41FA5}">
                      <a16:colId xmlns:a16="http://schemas.microsoft.com/office/drawing/2014/main" val="1033899759"/>
                    </a:ext>
                  </a:extLst>
                </a:gridCol>
                <a:gridCol w="1766088">
                  <a:extLst>
                    <a:ext uri="{9D8B030D-6E8A-4147-A177-3AD203B41FA5}">
                      <a16:colId xmlns:a16="http://schemas.microsoft.com/office/drawing/2014/main" val="183490754"/>
                    </a:ext>
                  </a:extLst>
                </a:gridCol>
                <a:gridCol w="2093052">
                  <a:extLst>
                    <a:ext uri="{9D8B030D-6E8A-4147-A177-3AD203B41FA5}">
                      <a16:colId xmlns:a16="http://schemas.microsoft.com/office/drawing/2014/main" val="1214969155"/>
                    </a:ext>
                  </a:extLst>
                </a:gridCol>
              </a:tblGrid>
              <a:tr h="2968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50454"/>
                  </a:ext>
                </a:extLst>
              </a:tr>
              <a:tr h="286627">
                <a:tc>
                  <a:txBody>
                    <a:bodyPr/>
                    <a:lstStyle/>
                    <a:p>
                      <a:r>
                        <a:rPr lang="en-US" dirty="0"/>
                        <a:t>Energy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1854kcals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1391kcals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76"/>
                  </a:ext>
                </a:extLst>
              </a:tr>
              <a:tr h="286627">
                <a:tc>
                  <a:txBody>
                    <a:bodyPr/>
                    <a:lstStyle/>
                    <a:p>
                      <a:r>
                        <a:rPr lang="en-US" dirty="0"/>
                        <a:t>Carbohydrate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60173"/>
                  </a:ext>
                </a:extLst>
              </a:tr>
              <a:tr h="286627">
                <a:tc>
                  <a:txBody>
                    <a:bodyPr/>
                    <a:lstStyle/>
                    <a:p>
                      <a:r>
                        <a:rPr lang="en-US" dirty="0"/>
                        <a:t>Fats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69512"/>
                  </a:ext>
                </a:extLst>
              </a:tr>
              <a:tr h="286627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8039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F2803FFB-6F07-B943-B244-913A96382C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5472345" y="4434426"/>
            <a:ext cx="6244770" cy="15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E9EDF-C140-4543-A7CB-9F62177571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68" t="14824" r="42473" b="3324"/>
          <a:stretch/>
        </p:blipFill>
        <p:spPr>
          <a:xfrm>
            <a:off x="6387897" y="2053675"/>
            <a:ext cx="3827850" cy="4501827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C4A22EE-3D3E-4208-9BA8-59932F9E1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243791"/>
              </p:ext>
            </p:extLst>
          </p:nvPr>
        </p:nvGraphicFramePr>
        <p:xfrm>
          <a:off x="5622281" y="3123732"/>
          <a:ext cx="5773147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0315">
                  <a:extLst>
                    <a:ext uri="{9D8B030D-6E8A-4147-A177-3AD203B41FA5}">
                      <a16:colId xmlns:a16="http://schemas.microsoft.com/office/drawing/2014/main" val="1033899759"/>
                    </a:ext>
                  </a:extLst>
                </a:gridCol>
                <a:gridCol w="1845576">
                  <a:extLst>
                    <a:ext uri="{9D8B030D-6E8A-4147-A177-3AD203B41FA5}">
                      <a16:colId xmlns:a16="http://schemas.microsoft.com/office/drawing/2014/main" val="183490754"/>
                    </a:ext>
                  </a:extLst>
                </a:gridCol>
                <a:gridCol w="2187256">
                  <a:extLst>
                    <a:ext uri="{9D8B030D-6E8A-4147-A177-3AD203B41FA5}">
                      <a16:colId xmlns:a16="http://schemas.microsoft.com/office/drawing/2014/main" val="1214969155"/>
                    </a:ext>
                  </a:extLst>
                </a:gridCol>
              </a:tblGrid>
              <a:tr h="3005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HCLF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50454"/>
                  </a:ext>
                </a:extLst>
              </a:tr>
              <a:tr h="525966">
                <a:tc>
                  <a:txBody>
                    <a:bodyPr/>
                    <a:lstStyle/>
                    <a:p>
                      <a:r>
                        <a:rPr lang="en-US" dirty="0"/>
                        <a:t>Energy Density </a:t>
                      </a:r>
                    </a:p>
                    <a:p>
                      <a:r>
                        <a:rPr lang="en-US" dirty="0"/>
                        <a:t>(Target 2091.3)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2205.06 ±169.93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2126.7kcal ± 97.75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76"/>
                  </a:ext>
                </a:extLst>
              </a:tr>
              <a:tr h="300552">
                <a:tc>
                  <a:txBody>
                    <a:bodyPr/>
                    <a:lstStyle/>
                    <a:p>
                      <a:r>
                        <a:rPr lang="en-US" dirty="0"/>
                        <a:t>Carbohydrate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60173"/>
                  </a:ext>
                </a:extLst>
              </a:tr>
              <a:tr h="300552">
                <a:tc>
                  <a:txBody>
                    <a:bodyPr/>
                    <a:lstStyle/>
                    <a:p>
                      <a:r>
                        <a:rPr lang="en-US" dirty="0"/>
                        <a:t>Fats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69512"/>
                  </a:ext>
                </a:extLst>
              </a:tr>
              <a:tr h="300552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8039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3CA2E5-C7A1-CC49-A40C-7ED91B96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HCLF on Insulin Sensitivity/Resistance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005A9-53BC-CE4F-B7B8-B72EF9C3224F}"/>
              </a:ext>
            </a:extLst>
          </p:cNvPr>
          <p:cNvSpPr/>
          <p:nvPr/>
        </p:nvSpPr>
        <p:spPr>
          <a:xfrm>
            <a:off x="710204" y="3799546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Gardner et al. 2018 (12 months)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4C4634-CEDA-0B43-9FD5-FC2E7DDC421C}"/>
              </a:ext>
            </a:extLst>
          </p:cNvPr>
          <p:cNvSpPr/>
          <p:nvPr/>
        </p:nvSpPr>
        <p:spPr>
          <a:xfrm>
            <a:off x="710204" y="2026749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Veum</a:t>
            </a:r>
            <a:r>
              <a:rPr lang="en-US" dirty="0"/>
              <a:t> et al. 2016 (12 weeks)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B36619-3035-D84C-AF1A-F21053E8FD42}"/>
              </a:ext>
            </a:extLst>
          </p:cNvPr>
          <p:cNvSpPr/>
          <p:nvPr/>
        </p:nvSpPr>
        <p:spPr>
          <a:xfrm>
            <a:off x="710204" y="5082149"/>
            <a:ext cx="3925928" cy="43732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Kahleova</a:t>
            </a:r>
            <a:r>
              <a:rPr lang="en-US" dirty="0"/>
              <a:t> et al. 2018 (16 weeks)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1E227-BBDF-474A-A926-8BCB4410BD60}"/>
              </a:ext>
            </a:extLst>
          </p:cNvPr>
          <p:cNvSpPr txBox="1"/>
          <p:nvPr/>
        </p:nvSpPr>
        <p:spPr>
          <a:xfrm>
            <a:off x="260996" y="4331733"/>
            <a:ext cx="5306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weight change: -5.3 kg HCLF;  -6 kg LCHF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fasting glucose and dropped (Both Groups)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349DA5-4FBD-5E49-874B-CDDE430DF30F}"/>
              </a:ext>
            </a:extLst>
          </p:cNvPr>
          <p:cNvSpPr txBox="1"/>
          <p:nvPr/>
        </p:nvSpPr>
        <p:spPr>
          <a:xfrm>
            <a:off x="260996" y="5632172"/>
            <a:ext cx="5414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reductions in caloric intake (Both Groups)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weight in (Vegan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decrease in HOMA-IR (Vegan Group)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2A04D1-D31C-4A6F-BFA0-3A72BFECEE6B}"/>
              </a:ext>
            </a:extLst>
          </p:cNvPr>
          <p:cNvSpPr txBox="1"/>
          <p:nvPr/>
        </p:nvSpPr>
        <p:spPr>
          <a:xfrm>
            <a:off x="260995" y="2466008"/>
            <a:ext cx="525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Significant reductions in overall body compositions measures (Both Groups)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Non-Significant reductions in Hb1Ac % and HOMA-IR scores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99711A-D07C-4313-A56A-0FC597802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184" t="36085" r="12510" b="56477"/>
          <a:stretch/>
        </p:blipFill>
        <p:spPr>
          <a:xfrm>
            <a:off x="5817357" y="5736437"/>
            <a:ext cx="5594440" cy="1021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2A3E0-6FFB-4224-82D4-74B0E68E7E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18" t="28694" r="41096" b="35849"/>
          <a:stretch/>
        </p:blipFill>
        <p:spPr>
          <a:xfrm>
            <a:off x="5770988" y="2743200"/>
            <a:ext cx="6214704" cy="262520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F8AAB7D-C56B-8141-984E-4F3AB52E5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1125"/>
              </p:ext>
            </p:extLst>
          </p:nvPr>
        </p:nvGraphicFramePr>
        <p:xfrm>
          <a:off x="5833727" y="1845264"/>
          <a:ext cx="5616212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006">
                  <a:extLst>
                    <a:ext uri="{9D8B030D-6E8A-4147-A177-3AD203B41FA5}">
                      <a16:colId xmlns:a16="http://schemas.microsoft.com/office/drawing/2014/main" val="1033899759"/>
                    </a:ext>
                  </a:extLst>
                </a:gridCol>
                <a:gridCol w="1795407">
                  <a:extLst>
                    <a:ext uri="{9D8B030D-6E8A-4147-A177-3AD203B41FA5}">
                      <a16:colId xmlns:a16="http://schemas.microsoft.com/office/drawing/2014/main" val="183490754"/>
                    </a:ext>
                  </a:extLst>
                </a:gridCol>
                <a:gridCol w="2127799">
                  <a:extLst>
                    <a:ext uri="{9D8B030D-6E8A-4147-A177-3AD203B41FA5}">
                      <a16:colId xmlns:a16="http://schemas.microsoft.com/office/drawing/2014/main" val="1214969155"/>
                    </a:ext>
                  </a:extLst>
                </a:gridCol>
              </a:tblGrid>
              <a:tr h="3631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HCLF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LCHF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50454"/>
                  </a:ext>
                </a:extLst>
              </a:tr>
              <a:tr h="363128">
                <a:tc>
                  <a:txBody>
                    <a:bodyPr/>
                    <a:lstStyle/>
                    <a:p>
                      <a:r>
                        <a:rPr lang="en-US" dirty="0"/>
                        <a:t>Energy 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99076"/>
                  </a:ext>
                </a:extLst>
              </a:tr>
              <a:tr h="363128">
                <a:tc>
                  <a:txBody>
                    <a:bodyPr/>
                    <a:lstStyle/>
                    <a:p>
                      <a:r>
                        <a:rPr lang="en-US" dirty="0"/>
                        <a:t>Carbohydrate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9760173"/>
                  </a:ext>
                </a:extLst>
              </a:tr>
              <a:tr h="363128">
                <a:tc>
                  <a:txBody>
                    <a:bodyPr/>
                    <a:lstStyle/>
                    <a:p>
                      <a:r>
                        <a:rPr lang="en-US" dirty="0"/>
                        <a:t>Fats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669512"/>
                  </a:ext>
                </a:extLst>
              </a:tr>
              <a:tr h="363128">
                <a:tc>
                  <a:txBody>
                    <a:bodyPr/>
                    <a:lstStyle/>
                    <a:p>
                      <a:r>
                        <a:rPr lang="en-US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98039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82BDA84-ACFA-8C4D-B814-769D6BE13C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4" t="29964" r="80237" b="52203"/>
          <a:stretch/>
        </p:blipFill>
        <p:spPr>
          <a:xfrm>
            <a:off x="5833727" y="1827311"/>
            <a:ext cx="5561701" cy="16949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AFB824-AF98-4922-A068-A08C3B0AD6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598" t="23340" r="16619" b="70054"/>
          <a:stretch/>
        </p:blipFill>
        <p:spPr>
          <a:xfrm>
            <a:off x="5817357" y="3718561"/>
            <a:ext cx="5594439" cy="786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CC4B9D-CFA4-4452-9B3C-BC6E3A3940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5578" t="44569" r="18021" b="53557"/>
          <a:stretch/>
        </p:blipFill>
        <p:spPr>
          <a:xfrm>
            <a:off x="5817356" y="4472646"/>
            <a:ext cx="5578071" cy="230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D0FE89-2D0A-49A4-B9D0-EC694B624E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017" t="38999" r="16173" b="58770"/>
          <a:stretch/>
        </p:blipFill>
        <p:spPr>
          <a:xfrm>
            <a:off x="5817356" y="5398514"/>
            <a:ext cx="5578071" cy="2300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D75E77-7D4D-4578-BEAC-EBD65E515CC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924" t="10147" r="15119" b="81859"/>
          <a:stretch/>
        </p:blipFill>
        <p:spPr>
          <a:xfrm>
            <a:off x="5817356" y="4745442"/>
            <a:ext cx="5578071" cy="6530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F3788-ECAF-3E4B-BF71-48A4132D462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0298"/>
          <a:stretch/>
        </p:blipFill>
        <p:spPr>
          <a:xfrm>
            <a:off x="5567770" y="2071765"/>
            <a:ext cx="6142603" cy="15560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E059E6-C613-F845-9AEB-EF328C6AF72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14666"/>
          <a:stretch/>
        </p:blipFill>
        <p:spPr>
          <a:xfrm>
            <a:off x="6670054" y="3674064"/>
            <a:ext cx="3531340" cy="30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7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C29A9-48DE-44F4-A0AD-F22842141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Trends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1019E60-AE21-46D0-974D-D3F7C15AD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8466516"/>
              </p:ext>
            </p:extLst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32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31B0-D024-46CD-935E-44AA0DCC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DA49B-E933-4B55-B29E-3F9500585D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6092" y="2233506"/>
            <a:ext cx="6308558" cy="434509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Reductions of body weight seems to be the key factor across all individuals regardless of diet intervention to improving insulin sensitivity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Evidence suggests that those with metabolic syndrome have a chance to reverse risk factors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Evidence also suggests that those with Type 2 Diabetes also have a chance at achieving remission of that metabolic condition state by body weight reductions 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In a series of studies/reviews by Taylor R. (2015; 2016; 2017; 2019) showed this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A long-term study</a:t>
            </a:r>
            <a:r>
              <a:rPr lang="en-US" sz="900" b="1" i="1" dirty="0"/>
              <a:t>(6 months) </a:t>
            </a:r>
            <a:r>
              <a:rPr lang="en-US" sz="1500" dirty="0"/>
              <a:t>did show some non-responders however, those non-responders did test with higher blood glucose &amp; HbA1C than the responders (Steven et al. 2016)</a:t>
            </a:r>
          </a:p>
          <a:p>
            <a:pPr lvl="2">
              <a:lnSpc>
                <a:spcPct val="90000"/>
              </a:lnSpc>
            </a:pPr>
            <a:r>
              <a:rPr lang="en-US" sz="1300" dirty="0"/>
              <a:t>Possible that non-responders didn’t lose enough weight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The </a:t>
            </a:r>
            <a:r>
              <a:rPr lang="en-US" sz="1500" dirty="0" err="1"/>
              <a:t>DiRECT</a:t>
            </a:r>
            <a:r>
              <a:rPr lang="en-US" sz="1500" dirty="0"/>
              <a:t> trial got individuals to lose weight for a longer period of time</a:t>
            </a:r>
            <a:r>
              <a:rPr lang="en-US" sz="900" dirty="0"/>
              <a:t>(24months; half was a follow up) </a:t>
            </a:r>
            <a:r>
              <a:rPr lang="en-US" sz="1500" dirty="0"/>
              <a:t>68% of the individuals achieved remission (Lean et al. 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96075-77B0-4679-BBF6-FA796D4691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00" t="20744" r="43125" b="8191"/>
          <a:stretch/>
        </p:blipFill>
        <p:spPr>
          <a:xfrm>
            <a:off x="6976154" y="2233505"/>
            <a:ext cx="4396696" cy="4166013"/>
          </a:xfrm>
          <a:prstGeom prst="rect">
            <a:avLst/>
          </a:prstGeom>
          <a:noFill/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0B939E-B047-4A03-B344-F34F67BE6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374"/>
              </p:ext>
            </p:extLst>
          </p:nvPr>
        </p:nvGraphicFramePr>
        <p:xfrm>
          <a:off x="542925" y="1988262"/>
          <a:ext cx="11106150" cy="3083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E742A94C-F1FD-4FC7-9B3C-3135C353C55A}"/>
              </a:ext>
            </a:extLst>
          </p:cNvPr>
          <p:cNvSpPr txBox="1">
            <a:spLocks/>
          </p:cNvSpPr>
          <p:nvPr/>
        </p:nvSpPr>
        <p:spPr>
          <a:xfrm>
            <a:off x="504659" y="797423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Implications of Diet interventions on Insulin </a:t>
            </a:r>
          </a:p>
        </p:txBody>
      </p:sp>
    </p:spTree>
    <p:extLst>
      <p:ext uri="{BB962C8B-B14F-4D97-AF65-F5344CB8AC3E}">
        <p14:creationId xmlns:p14="http://schemas.microsoft.com/office/powerpoint/2010/main" val="233039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 build="p"/>
      <p:bldGraphic spid="5" grpId="0">
        <p:bldAsOne/>
      </p:bldGraphic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0F07-5AC8-48B6-80F7-16CB453F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  <a:r>
              <a:rPr lang="en-US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AA7360-2937-4B07-B808-727ACC041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97050"/>
            <a:ext cx="11029615" cy="5327650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Beilby J. (2004). Definition of Metabolic Syndrome: Report of the National Heart, Lung, and Blood Institute/American Heart Association Conference on Scientific Issues Related to Definition. </a:t>
            </a:r>
            <a:r>
              <a:rPr lang="en-US" i="1" dirty="0"/>
              <a:t>The Clinical Biochemist Reviews</a:t>
            </a:r>
            <a:r>
              <a:rPr lang="en-US" dirty="0"/>
              <a:t>, </a:t>
            </a:r>
            <a:r>
              <a:rPr lang="en-US" i="1" dirty="0"/>
              <a:t>25</a:t>
            </a:r>
            <a:r>
              <a:rPr lang="en-US" dirty="0"/>
              <a:t>(3), 195–198.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Crujeiras</a:t>
            </a:r>
            <a:r>
              <a:rPr lang="en-US" dirty="0"/>
              <a:t>, A. B., Gomez-Arbelaez, D., </a:t>
            </a:r>
            <a:r>
              <a:rPr lang="en-US" dirty="0" err="1"/>
              <a:t>Zulet</a:t>
            </a:r>
            <a:r>
              <a:rPr lang="en-US" dirty="0"/>
              <a:t>, M. A., </a:t>
            </a:r>
            <a:r>
              <a:rPr lang="en-US" dirty="0" err="1"/>
              <a:t>Carreira</a:t>
            </a:r>
            <a:r>
              <a:rPr lang="en-US" dirty="0"/>
              <a:t>, M. C., </a:t>
            </a:r>
            <a:r>
              <a:rPr lang="en-US" dirty="0" err="1"/>
              <a:t>Sajoux</a:t>
            </a:r>
            <a:r>
              <a:rPr lang="en-US" dirty="0"/>
              <a:t>, I., Luis, D. D., . . . </a:t>
            </a:r>
            <a:r>
              <a:rPr lang="en-US" dirty="0" err="1"/>
              <a:t>Casanueva</a:t>
            </a:r>
            <a:r>
              <a:rPr lang="en-US" dirty="0"/>
              <a:t>, F. F. (2017). Plasma FGF21 levels in obese patients undergoing energy-restricted diets or bariatric surgery: A marker of metabolic stress? </a:t>
            </a:r>
            <a:r>
              <a:rPr lang="en-US" i="1" dirty="0"/>
              <a:t>International Journal of Obesity,</a:t>
            </a:r>
            <a:r>
              <a:rPr lang="en-US" dirty="0"/>
              <a:t> </a:t>
            </a:r>
            <a:r>
              <a:rPr lang="en-US" i="1" dirty="0"/>
              <a:t>41</a:t>
            </a:r>
            <a:r>
              <a:rPr lang="en-US" dirty="0"/>
              <a:t>(10), 1570-1578. doi:10.1038/ijo.2017.138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Gardner, C. D., </a:t>
            </a:r>
            <a:r>
              <a:rPr lang="en-US" dirty="0" err="1"/>
              <a:t>Trepanowski</a:t>
            </a:r>
            <a:r>
              <a:rPr lang="en-US" dirty="0"/>
              <a:t>, J. F., Gobbo, L. C., Hauser, M. E., Rigdon, J., Ioannidis, J. P., . . . King, A. C. (2018). Effect of Low-Fat vs Low-Carbohydrate Diet on 12-Month Weight Loss in Overweight Adults and the Association With Genotype Pattern or Insulin Secretion. </a:t>
            </a:r>
            <a:r>
              <a:rPr lang="en-US" i="1" dirty="0"/>
              <a:t>Jama,</a:t>
            </a:r>
            <a:r>
              <a:rPr lang="en-US" dirty="0"/>
              <a:t> </a:t>
            </a:r>
            <a:r>
              <a:rPr lang="en-US" i="1" dirty="0"/>
              <a:t>319</a:t>
            </a:r>
            <a:r>
              <a:rPr lang="en-US" dirty="0"/>
              <a:t>(7), 667. doi:10.1001/jama.2018.0245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Johnston, C. S., </a:t>
            </a:r>
            <a:r>
              <a:rPr lang="en-US" dirty="0" err="1"/>
              <a:t>Tjonn</a:t>
            </a:r>
            <a:r>
              <a:rPr lang="en-US" dirty="0"/>
              <a:t>, S. L., Swan, P. D., White, A., Hutchins, H., &amp; Sears, B. (2006). Ketogenic low-carbohydrate diets have no metabolic advantage over nonketogenic low-carbohydrate diets. </a:t>
            </a:r>
            <a:r>
              <a:rPr lang="en-US" i="1" dirty="0"/>
              <a:t>The American Journal of Clinical Nutrition,</a:t>
            </a:r>
            <a:r>
              <a:rPr lang="en-US" dirty="0"/>
              <a:t> </a:t>
            </a:r>
            <a:r>
              <a:rPr lang="en-US" i="1" dirty="0"/>
              <a:t>83</a:t>
            </a:r>
            <a:r>
              <a:rPr lang="en-US" dirty="0"/>
              <a:t>(5), 1055-1061. doi:10.1093/</a:t>
            </a:r>
            <a:r>
              <a:rPr lang="en-US" dirty="0" err="1"/>
              <a:t>ajcn</a:t>
            </a:r>
            <a:r>
              <a:rPr lang="en-US" dirty="0"/>
              <a:t>/83.5.1055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Kahleova</a:t>
            </a:r>
            <a:r>
              <a:rPr lang="en-US" dirty="0"/>
              <a:t>, H., Dort, S., </a:t>
            </a:r>
            <a:r>
              <a:rPr lang="en-US" dirty="0" err="1"/>
              <a:t>Holubkov</a:t>
            </a:r>
            <a:r>
              <a:rPr lang="en-US" dirty="0"/>
              <a:t>, R., &amp; Barnard, N. (2018). A Plant-Based High-Carbohydrate, Low-Fat Diet in Overweight Individuals in a 16-Week Randomized Clinical Trial: The Role of Carbohydrates. </a:t>
            </a:r>
            <a:r>
              <a:rPr lang="en-US" i="1" dirty="0"/>
              <a:t>Nutrients,</a:t>
            </a:r>
            <a:r>
              <a:rPr lang="en-US" dirty="0"/>
              <a:t> </a:t>
            </a:r>
            <a:r>
              <a:rPr lang="en-US" i="1" dirty="0"/>
              <a:t>10</a:t>
            </a:r>
            <a:r>
              <a:rPr lang="en-US" dirty="0"/>
              <a:t>(9), 1302. doi:10.3390/nu10091302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Krebs, J. D., Strong, A. P., </a:t>
            </a:r>
            <a:r>
              <a:rPr lang="en-US" dirty="0" err="1"/>
              <a:t>Cresswell</a:t>
            </a:r>
            <a:r>
              <a:rPr lang="en-US" dirty="0"/>
              <a:t>, P., Reynolds, A. N., Hanna, A., &amp; </a:t>
            </a:r>
            <a:r>
              <a:rPr lang="en-US" dirty="0" err="1"/>
              <a:t>Haeusler</a:t>
            </a:r>
            <a:r>
              <a:rPr lang="en-US" dirty="0"/>
              <a:t>, S. (2016). A </a:t>
            </a:r>
            <a:r>
              <a:rPr lang="en-US" dirty="0" err="1"/>
              <a:t>randomised</a:t>
            </a:r>
            <a:r>
              <a:rPr lang="en-US" dirty="0"/>
              <a:t> trial of the feasibility of a low carbohydrate diet vs standard carbohydrate counting in adults with type 1 diabetes taking body weight into account. </a:t>
            </a:r>
            <a:r>
              <a:rPr lang="en-US" i="1" dirty="0"/>
              <a:t>Asia Pac J Clin </a:t>
            </a:r>
            <a:r>
              <a:rPr lang="en-US" i="1" dirty="0" err="1"/>
              <a:t>Nutr</a:t>
            </a:r>
            <a:r>
              <a:rPr lang="en-US" i="1" dirty="0"/>
              <a:t>,</a:t>
            </a:r>
            <a:r>
              <a:rPr lang="en-US" dirty="0"/>
              <a:t> </a:t>
            </a:r>
            <a:r>
              <a:rPr lang="en-US" i="1" dirty="0"/>
              <a:t>25</a:t>
            </a:r>
            <a:r>
              <a:rPr lang="en-US" dirty="0"/>
              <a:t>(1), 78-84. doi:10.6133/apjcn.2016.25.1.11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Lean, M. E., Leslie, W. S., Barnes, A. C., </a:t>
            </a:r>
            <a:r>
              <a:rPr lang="en-US" dirty="0" err="1"/>
              <a:t>Brosnahan</a:t>
            </a:r>
            <a:r>
              <a:rPr lang="en-US" dirty="0"/>
              <a:t>, N., Thom, G., </a:t>
            </a:r>
            <a:r>
              <a:rPr lang="en-US" dirty="0" err="1"/>
              <a:t>Mccombie</a:t>
            </a:r>
            <a:r>
              <a:rPr lang="en-US" dirty="0"/>
              <a:t>, L., . . . Taylor, R. (2018). Primary care-led weight management for remission of type 2 diabetes (</a:t>
            </a:r>
            <a:r>
              <a:rPr lang="en-US" dirty="0" err="1"/>
              <a:t>DiRECT</a:t>
            </a:r>
            <a:r>
              <a:rPr lang="en-US" dirty="0"/>
              <a:t>): An open-label, cluster-</a:t>
            </a:r>
            <a:r>
              <a:rPr lang="en-US" dirty="0" err="1"/>
              <a:t>randomised</a:t>
            </a:r>
            <a:r>
              <a:rPr lang="en-US" dirty="0"/>
              <a:t> trial. </a:t>
            </a:r>
            <a:r>
              <a:rPr lang="en-US" i="1" dirty="0"/>
              <a:t>The Lancet,</a:t>
            </a:r>
            <a:r>
              <a:rPr lang="en-US" dirty="0"/>
              <a:t> </a:t>
            </a:r>
            <a:r>
              <a:rPr lang="en-US" i="1" dirty="0"/>
              <a:t>391</a:t>
            </a:r>
            <a:r>
              <a:rPr lang="en-US" dirty="0"/>
              <a:t>(10120), 541-551. doi:10.1016/s0140-6736(17)33102-1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Lean, M. E., Leslie, W. S., Barnes, A. C., </a:t>
            </a:r>
            <a:r>
              <a:rPr lang="en-US" dirty="0" err="1"/>
              <a:t>Brosnahan</a:t>
            </a:r>
            <a:r>
              <a:rPr lang="en-US" dirty="0"/>
              <a:t>, N., Thom, G., </a:t>
            </a:r>
            <a:r>
              <a:rPr lang="en-US" dirty="0" err="1"/>
              <a:t>Mccombie</a:t>
            </a:r>
            <a:r>
              <a:rPr lang="en-US" dirty="0"/>
              <a:t>, L., . . . Taylor, R. (2019). Durability of a primary care-led weight-management intervention for remission of type 2 diabetes: 2-year results of the </a:t>
            </a:r>
            <a:r>
              <a:rPr lang="en-US" dirty="0" err="1"/>
              <a:t>DiRECT</a:t>
            </a:r>
            <a:r>
              <a:rPr lang="en-US" dirty="0"/>
              <a:t> open-label, cluster-</a:t>
            </a:r>
            <a:r>
              <a:rPr lang="en-US" dirty="0" err="1"/>
              <a:t>randomised</a:t>
            </a:r>
            <a:r>
              <a:rPr lang="en-US" dirty="0"/>
              <a:t> trial. </a:t>
            </a:r>
            <a:r>
              <a:rPr lang="en-US" i="1" dirty="0"/>
              <a:t>The Lancet Diabetes &amp; Endocrinology,</a:t>
            </a:r>
            <a:r>
              <a:rPr lang="en-US" dirty="0"/>
              <a:t> </a:t>
            </a:r>
            <a:r>
              <a:rPr lang="en-US" i="1" dirty="0"/>
              <a:t>7</a:t>
            </a:r>
            <a:r>
              <a:rPr lang="en-US" dirty="0"/>
              <a:t>(5), 344-355. doi:10.1016/s2213-8587(19)30068-3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Lim, E. L., Hollingsworth, K. G., Aribisala, B. S., Chen, M. J., Mathers, J. C., &amp; Taylor, R. (2011). Reversal of type 2 diabetes: </a:t>
            </a:r>
            <a:r>
              <a:rPr lang="en-US" dirty="0" err="1"/>
              <a:t>Normalisation</a:t>
            </a:r>
            <a:r>
              <a:rPr lang="en-US" dirty="0"/>
              <a:t> of beta cell function in association with decreased pancreas and liver triacylglycerol. </a:t>
            </a:r>
            <a:r>
              <a:rPr lang="en-US" i="1" dirty="0" err="1"/>
              <a:t>Diabetologia</a:t>
            </a:r>
            <a:r>
              <a:rPr lang="en-US" i="1" dirty="0"/>
              <a:t>,</a:t>
            </a:r>
            <a:r>
              <a:rPr lang="en-US" dirty="0"/>
              <a:t> </a:t>
            </a:r>
            <a:r>
              <a:rPr lang="en-US" i="1" dirty="0"/>
              <a:t>54</a:t>
            </a:r>
            <a:r>
              <a:rPr lang="en-US" dirty="0"/>
              <a:t>(10), 2506-2514. doi:10.1007/s00125-011-2204-7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Rohlfing, C. L., </a:t>
            </a:r>
            <a:r>
              <a:rPr lang="en-US" dirty="0" err="1"/>
              <a:t>Wiedmeyer</a:t>
            </a:r>
            <a:r>
              <a:rPr lang="en-US" dirty="0"/>
              <a:t>, H. M., Little, R. R., England, J. D., </a:t>
            </a:r>
            <a:r>
              <a:rPr lang="en-US" dirty="0" err="1"/>
              <a:t>Tennill</a:t>
            </a:r>
            <a:r>
              <a:rPr lang="en-US" dirty="0"/>
              <a:t>, A., &amp; Goldstein, D. E. (2002). Defining the relationship between plasma glucose and </a:t>
            </a:r>
            <a:r>
              <a:rPr lang="en-US" dirty="0" err="1"/>
              <a:t>HbA</a:t>
            </a:r>
            <a:r>
              <a:rPr lang="en-US" dirty="0"/>
              <a:t>(1c): analysis of glucose profiles and </a:t>
            </a:r>
            <a:r>
              <a:rPr lang="en-US" dirty="0" err="1"/>
              <a:t>HbA</a:t>
            </a:r>
            <a:r>
              <a:rPr lang="en-US" dirty="0"/>
              <a:t>(1c) in the Diabetes Control and Complications Trial. </a:t>
            </a:r>
            <a:r>
              <a:rPr lang="en-US" i="1" dirty="0"/>
              <a:t>Diabetes care</a:t>
            </a:r>
            <a:r>
              <a:rPr lang="en-US" dirty="0"/>
              <a:t>, </a:t>
            </a:r>
            <a:r>
              <a:rPr lang="en-US" i="1" dirty="0"/>
              <a:t>25</a:t>
            </a:r>
            <a:r>
              <a:rPr lang="en-US" dirty="0"/>
              <a:t>(2), 275–278. https://doi.org/10.2337/diacare.25.2.275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Salgado, A. L., Carvalho, L. d., Oliveira, A. C., Santos, V. N., Vieira, J. G., &amp; Parise, E. R. (2010). Insulin resistance index (HOMA-IR) in the differentiation of patients with non-alcoholic fatty liver disease and healthy individuals. </a:t>
            </a:r>
            <a:r>
              <a:rPr lang="en-US" i="1" dirty="0" err="1"/>
              <a:t>Arquivos</a:t>
            </a:r>
            <a:r>
              <a:rPr lang="en-US" i="1" dirty="0"/>
              <a:t> de </a:t>
            </a:r>
            <a:r>
              <a:rPr lang="en-US" i="1" dirty="0" err="1"/>
              <a:t>gastroenterologia</a:t>
            </a:r>
            <a:r>
              <a:rPr lang="en-US" dirty="0"/>
              <a:t>, </a:t>
            </a:r>
            <a:r>
              <a:rPr lang="en-US" i="1" dirty="0"/>
              <a:t>47</a:t>
            </a:r>
            <a:r>
              <a:rPr lang="en-US" dirty="0"/>
              <a:t>(2), 165–169. https://doi.org/10.1590/s0004-28032010000200009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Steven, S., Hollingsworth, K. G., Al-</a:t>
            </a:r>
            <a:r>
              <a:rPr lang="en-US" dirty="0" err="1"/>
              <a:t>Mrabeh</a:t>
            </a:r>
            <a:r>
              <a:rPr lang="en-US" dirty="0"/>
              <a:t>, A., Avery, L., Aribisala, B., </a:t>
            </a:r>
            <a:r>
              <a:rPr lang="en-US" dirty="0" err="1"/>
              <a:t>Caslake</a:t>
            </a:r>
            <a:r>
              <a:rPr lang="en-US" dirty="0"/>
              <a:t>, M., &amp; Taylor, R. (2016). Very Low-Calorie Diet and 6 Months of Weight Stability in Type 2 Diabetes: Pathophysiological Changes in Responders and </a:t>
            </a:r>
            <a:r>
              <a:rPr lang="en-US" dirty="0" err="1"/>
              <a:t>Nonresponders</a:t>
            </a:r>
            <a:r>
              <a:rPr lang="en-US" dirty="0"/>
              <a:t>. </a:t>
            </a:r>
            <a:r>
              <a:rPr lang="en-US" i="1" dirty="0"/>
              <a:t>Diabetes Care,</a:t>
            </a:r>
            <a:r>
              <a:rPr lang="en-US" dirty="0"/>
              <a:t> </a:t>
            </a:r>
            <a:r>
              <a:rPr lang="en-US" i="1" dirty="0"/>
              <a:t>39</a:t>
            </a:r>
            <a:r>
              <a:rPr lang="en-US" dirty="0"/>
              <a:t>(5), 808-815. doi:10.2337/dc15-1942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Sumithran</a:t>
            </a:r>
            <a:r>
              <a:rPr lang="en-US" dirty="0"/>
              <a:t>, P., Prendergast, L. A., </a:t>
            </a:r>
            <a:r>
              <a:rPr lang="en-US" dirty="0" err="1"/>
              <a:t>Delbridge</a:t>
            </a:r>
            <a:r>
              <a:rPr lang="en-US" dirty="0"/>
              <a:t>, E., Purcell, K., </a:t>
            </a:r>
            <a:r>
              <a:rPr lang="en-US" dirty="0" err="1"/>
              <a:t>Shulkes</a:t>
            </a:r>
            <a:r>
              <a:rPr lang="en-US" dirty="0"/>
              <a:t>, A., </a:t>
            </a:r>
            <a:r>
              <a:rPr lang="en-US" dirty="0" err="1"/>
              <a:t>Kriketos</a:t>
            </a:r>
            <a:r>
              <a:rPr lang="en-US" dirty="0"/>
              <a:t>, A., &amp; </a:t>
            </a:r>
            <a:r>
              <a:rPr lang="en-US" dirty="0" err="1"/>
              <a:t>Proietto</a:t>
            </a:r>
            <a:r>
              <a:rPr lang="en-US" dirty="0"/>
              <a:t>, J. (2013). Ketosis and appetite-mediating nutrients and hormones after weight loss. </a:t>
            </a:r>
            <a:r>
              <a:rPr lang="en-US" i="1" dirty="0"/>
              <a:t>European Journal of Clinical Nutrition,</a:t>
            </a:r>
            <a:r>
              <a:rPr lang="en-US" dirty="0"/>
              <a:t> </a:t>
            </a:r>
            <a:r>
              <a:rPr lang="en-US" i="1" dirty="0"/>
              <a:t>67</a:t>
            </a:r>
            <a:r>
              <a:rPr lang="en-US" dirty="0"/>
              <a:t>(7), 759-764. doi:10.1038/ejcn.2013.90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Suzuki, R., Tamura, Y., Takeno, K., </a:t>
            </a:r>
            <a:r>
              <a:rPr lang="en-US" dirty="0" err="1"/>
              <a:t>Kakehi</a:t>
            </a:r>
            <a:r>
              <a:rPr lang="en-US" dirty="0"/>
              <a:t>, S., </a:t>
            </a:r>
            <a:r>
              <a:rPr lang="en-US" dirty="0" err="1"/>
              <a:t>Funayama</a:t>
            </a:r>
            <a:r>
              <a:rPr lang="en-US" dirty="0"/>
              <a:t>, T., Furukawa, Y., . . . Watada, H. (2019). Three days of a </a:t>
            </a:r>
            <a:r>
              <a:rPr lang="en-US" dirty="0" err="1"/>
              <a:t>eucaloric</a:t>
            </a:r>
            <a:r>
              <a:rPr lang="en-US" dirty="0"/>
              <a:t>, low-carbohydrate/high-fat diet increases insulin clearance in healthy non-obese Japanese men. </a:t>
            </a:r>
            <a:r>
              <a:rPr lang="en-US" i="1" dirty="0"/>
              <a:t>Scientific Reports,</a:t>
            </a:r>
            <a:r>
              <a:rPr lang="en-US" dirty="0"/>
              <a:t> </a:t>
            </a:r>
            <a:r>
              <a:rPr lang="en-US" i="1" dirty="0"/>
              <a:t>9</a:t>
            </a:r>
            <a:r>
              <a:rPr lang="en-US" dirty="0"/>
              <a:t>(1). doi:10.1038/s41598-019-40498-6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Taylor, R., &amp; Holman, R. (2014). Normal weight individuals who develop Type 2 diabetes: the personal fat threshold. </a:t>
            </a:r>
            <a:r>
              <a:rPr lang="en-US" i="1" dirty="0"/>
              <a:t>Clinical Science</a:t>
            </a:r>
            <a:r>
              <a:rPr lang="en-US" dirty="0"/>
              <a:t>, </a:t>
            </a:r>
            <a:r>
              <a:rPr lang="en-US" i="1" dirty="0"/>
              <a:t>128</a:t>
            </a:r>
            <a:r>
              <a:rPr lang="en-US" dirty="0"/>
              <a:t>(7), 405-410. </a:t>
            </a:r>
            <a:r>
              <a:rPr lang="en-US" dirty="0">
                <a:hlinkClick r:id="rId2"/>
              </a:rPr>
              <a:t>https://doi.org/10.1042/cs20140553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Taylor, R. (2016). Calorie restriction and reversal of type 2 diabetes. </a:t>
            </a:r>
            <a:r>
              <a:rPr lang="en-US" i="1" dirty="0"/>
              <a:t>Expert Review of Endocrinology &amp; Metabolism,</a:t>
            </a:r>
            <a:r>
              <a:rPr lang="en-US" dirty="0"/>
              <a:t> </a:t>
            </a:r>
            <a:r>
              <a:rPr lang="en-US" i="1" dirty="0"/>
              <a:t>11</a:t>
            </a:r>
            <a:r>
              <a:rPr lang="en-US" dirty="0"/>
              <a:t>(6), 521-528. doi:10.1080/17446651.2016.1239525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Taylor, R. (2017). Putting insulin resistance into context by dietary reversal of type 2 diabetes. </a:t>
            </a:r>
            <a:r>
              <a:rPr lang="en-US" i="1" dirty="0"/>
              <a:t>Journal of the Royal College of Physicians of Edinburgh,</a:t>
            </a:r>
            <a:r>
              <a:rPr lang="en-US" dirty="0"/>
              <a:t> </a:t>
            </a:r>
            <a:r>
              <a:rPr lang="en-US" i="1" dirty="0"/>
              <a:t>47</a:t>
            </a:r>
            <a:r>
              <a:rPr lang="en-US" dirty="0"/>
              <a:t>(2), 168-171. doi:10.4997/jrcpe.2017.216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Taylor, R. (2019). Calorie restriction for long-term remission of type 2 diabetes. </a:t>
            </a:r>
            <a:r>
              <a:rPr lang="en-US" i="1" dirty="0"/>
              <a:t>Clinical Medicine,</a:t>
            </a:r>
            <a:r>
              <a:rPr lang="en-US" dirty="0"/>
              <a:t> </a:t>
            </a:r>
            <a:r>
              <a:rPr lang="en-US" i="1" dirty="0"/>
              <a:t>19</a:t>
            </a:r>
            <a:r>
              <a:rPr lang="en-US" dirty="0"/>
              <a:t>(1), 37-42.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Veum</a:t>
            </a:r>
            <a:r>
              <a:rPr lang="en-US" dirty="0"/>
              <a:t>, V. L., </a:t>
            </a:r>
            <a:r>
              <a:rPr lang="en-US" dirty="0" err="1"/>
              <a:t>Laupsa-Borge</a:t>
            </a:r>
            <a:r>
              <a:rPr lang="en-US" dirty="0"/>
              <a:t>, J., </a:t>
            </a:r>
            <a:r>
              <a:rPr lang="en-US" dirty="0" err="1"/>
              <a:t>Eng</a:t>
            </a:r>
            <a:r>
              <a:rPr lang="en-US" dirty="0"/>
              <a:t>, Ø, </a:t>
            </a:r>
            <a:r>
              <a:rPr lang="en-US" dirty="0" err="1"/>
              <a:t>Rostrup</a:t>
            </a:r>
            <a:r>
              <a:rPr lang="en-US" dirty="0"/>
              <a:t>, E., Larsen, T. H., </a:t>
            </a:r>
            <a:r>
              <a:rPr lang="en-US" dirty="0" err="1"/>
              <a:t>Nordrehaug</a:t>
            </a:r>
            <a:r>
              <a:rPr lang="en-US" dirty="0"/>
              <a:t>, J. E., . . . </a:t>
            </a:r>
            <a:r>
              <a:rPr lang="en-US" dirty="0" err="1"/>
              <a:t>Mellgren</a:t>
            </a:r>
            <a:r>
              <a:rPr lang="en-US" dirty="0"/>
              <a:t>, G. (2016). Visceral adiposity and metabolic syndrome after very high–fat and low-fat isocaloric diets: A randomized controlled trial. </a:t>
            </a:r>
            <a:r>
              <a:rPr lang="en-US" i="1" dirty="0"/>
              <a:t>The American Journal of Clinical Nutrition,</a:t>
            </a:r>
            <a:r>
              <a:rPr lang="en-US" dirty="0"/>
              <a:t> </a:t>
            </a:r>
            <a:r>
              <a:rPr lang="en-US" i="1" dirty="0"/>
              <a:t>105</a:t>
            </a:r>
            <a:r>
              <a:rPr lang="en-US" dirty="0"/>
              <a:t>(1), 85-99. doi:10.3945/ajcn.115.123463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Weickert</a:t>
            </a:r>
            <a:r>
              <a:rPr lang="en-US" dirty="0"/>
              <a:t>, M. O. (2012). Nutritional Modulation of Insulin Resistance. </a:t>
            </a:r>
            <a:r>
              <a:rPr lang="en-US" i="1" dirty="0" err="1"/>
              <a:t>Scientifica</a:t>
            </a:r>
            <a:r>
              <a:rPr lang="en-US" i="1" dirty="0"/>
              <a:t>,</a:t>
            </a:r>
            <a:r>
              <a:rPr lang="en-US" dirty="0"/>
              <a:t> </a:t>
            </a:r>
            <a:r>
              <a:rPr lang="en-US" i="1" dirty="0"/>
              <a:t>2012</a:t>
            </a:r>
            <a:r>
              <a:rPr lang="en-US" dirty="0"/>
              <a:t>, 1-15. doi:10.6064/2012/424780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Zinn, C., </a:t>
            </a:r>
            <a:r>
              <a:rPr lang="en-US" dirty="0" err="1"/>
              <a:t>Mcphee</a:t>
            </a:r>
            <a:r>
              <a:rPr lang="en-US" dirty="0"/>
              <a:t>, J., Harris, N., </a:t>
            </a:r>
            <a:r>
              <a:rPr lang="en-US" dirty="0" err="1"/>
              <a:t>Williden</a:t>
            </a:r>
            <a:r>
              <a:rPr lang="en-US" dirty="0"/>
              <a:t>, M., Prendergast, K., &amp; Schofield, G. (2017). A 12-week low-carbohydrate, high-fat diet improves metabolic health outcomes over a control diet in a </a:t>
            </a:r>
            <a:r>
              <a:rPr lang="en-US" dirty="0" err="1"/>
              <a:t>randomised</a:t>
            </a:r>
            <a:r>
              <a:rPr lang="en-US" dirty="0"/>
              <a:t> controlled trial with overweight </a:t>
            </a:r>
            <a:r>
              <a:rPr lang="en-US" dirty="0" err="1"/>
              <a:t>defence</a:t>
            </a:r>
            <a:r>
              <a:rPr lang="en-US" dirty="0"/>
              <a:t> force personnel. </a:t>
            </a:r>
            <a:r>
              <a:rPr lang="en-US" i="1" dirty="0"/>
              <a:t>Applied Physiology, Nutrition, and Metabolism,</a:t>
            </a:r>
            <a:r>
              <a:rPr lang="en-US" dirty="0"/>
              <a:t> </a:t>
            </a:r>
            <a:r>
              <a:rPr lang="en-US" i="1" dirty="0"/>
              <a:t>42</a:t>
            </a:r>
            <a:r>
              <a:rPr lang="en-US" dirty="0"/>
              <a:t>(11), 1158-1164. doi:10.1139/apnm-2017-0260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4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15D8A1FD-9CF2-44F9-A09C-03CA08F6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Overview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B7DE59D-4534-40C6-8F3F-C9FA99EFD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r>
              <a:rPr lang="en-US" dirty="0"/>
              <a:t>Insulin </a:t>
            </a:r>
          </a:p>
          <a:p>
            <a:r>
              <a:rPr lang="en-US" dirty="0"/>
              <a:t>Importance of Insulin Sensitivity/Resistance</a:t>
            </a:r>
          </a:p>
          <a:p>
            <a:r>
              <a:rPr lang="en-US" dirty="0"/>
              <a:t>Pathophysiology of Insulin Resistance</a:t>
            </a:r>
          </a:p>
          <a:p>
            <a:r>
              <a:rPr lang="en-US" dirty="0"/>
              <a:t>Metabolic Syndrome &amp; Type 2 Diabetes </a:t>
            </a:r>
          </a:p>
          <a:p>
            <a:r>
              <a:rPr lang="en-US" dirty="0"/>
              <a:t>Tests: Hb1Ac &amp; HOMA-IR</a:t>
            </a:r>
          </a:p>
          <a:p>
            <a:r>
              <a:rPr lang="en-US" dirty="0"/>
              <a:t>Dietary Interventions on Insulin Sensitivity</a:t>
            </a:r>
          </a:p>
          <a:p>
            <a:r>
              <a:rPr lang="en-US" dirty="0"/>
              <a:t>Trends</a:t>
            </a:r>
          </a:p>
          <a:p>
            <a:r>
              <a:rPr lang="en-US" dirty="0"/>
              <a:t>Conclusions/Implications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397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1461-1867-4E82-B460-284656A37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insulin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01191-137A-4488-849D-C3FC81EDC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60" y="2063874"/>
            <a:ext cx="6783125" cy="14778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Insulin is an anabolic hormone secreted by </a:t>
            </a:r>
            <a:r>
              <a:rPr lang="el-GR" dirty="0">
                <a:solidFill>
                  <a:srgbClr val="EBEBEB"/>
                </a:solidFill>
              </a:rPr>
              <a:t>β-</a:t>
            </a:r>
            <a:r>
              <a:rPr lang="en-US" dirty="0">
                <a:solidFill>
                  <a:srgbClr val="EBEBEB"/>
                </a:solidFill>
              </a:rPr>
              <a:t>cells of </a:t>
            </a:r>
            <a:r>
              <a:rPr lang="en-US" dirty="0"/>
              <a:t>the pancreas that regulates metabolism</a:t>
            </a:r>
          </a:p>
          <a:p>
            <a:r>
              <a:rPr lang="en-US" sz="1600" dirty="0"/>
              <a:t>Promotes glucose uptake when blood glucose levels are high</a:t>
            </a:r>
          </a:p>
          <a:p>
            <a:pPr lvl="1"/>
            <a:r>
              <a:rPr lang="en-US" sz="1400" dirty="0"/>
              <a:t>Also promotes amino acid and fatty acid uptake to the cell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2F832A-9BCF-4272-B183-2D590E50D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090" y="3541692"/>
            <a:ext cx="3932350" cy="3144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627E8-0FD8-46AE-919E-C8C052AA2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7" y="3429000"/>
            <a:ext cx="3932350" cy="335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3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9274C-61DE-4D47-BCB3-CF7E00C2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Insulin Sensitivity/Resistance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CCAB-A343-4EFB-835F-745B38AD7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Insulin Sensitivity refers to the body's cell response to insulin. Higher insulin sensitivity allows more effective uptake of glucose reducing circulating blood glucose</a:t>
            </a:r>
          </a:p>
          <a:p>
            <a:r>
              <a:rPr lang="en-US" dirty="0"/>
              <a:t>Insulin Sensitivity/Resistance	</a:t>
            </a:r>
          </a:p>
          <a:p>
            <a:pPr lvl="1"/>
            <a:r>
              <a:rPr lang="en-US" sz="1800" dirty="0"/>
              <a:t>Low Sensitivity = High Resistance</a:t>
            </a:r>
          </a:p>
          <a:p>
            <a:pPr lvl="1"/>
            <a:r>
              <a:rPr lang="en-US" sz="1800" dirty="0"/>
              <a:t>High Sensitivity = Low Resistance </a:t>
            </a:r>
          </a:p>
          <a:p>
            <a:r>
              <a:rPr lang="en-US" dirty="0"/>
              <a:t>Bigger chance of glucose molecules to make it into muscle, fat, or liver cell</a:t>
            </a:r>
          </a:p>
          <a:p>
            <a:r>
              <a:rPr lang="en-US" dirty="0"/>
              <a:t>If Insulin Sensitivity decreases in cells the body eventually won’t produce enough insulin leading to a diagnosis of  Type 2 diabetes that result in high blood glucose levels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F984390-6872-49AC-BBCB-0CDCE8007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5" y="4893788"/>
            <a:ext cx="5422392" cy="17671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u="sng" dirty="0"/>
              <a:t>Insulin Sensitivity Tests </a:t>
            </a:r>
          </a:p>
          <a:p>
            <a:r>
              <a:rPr lang="en-US" dirty="0"/>
              <a:t>HbA1ac/A1C Test </a:t>
            </a:r>
          </a:p>
          <a:p>
            <a:r>
              <a:rPr lang="en-US" dirty="0"/>
              <a:t>HOMA1-IR or HOMA2-IR Test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B284AAA-AE08-4B29-A8ED-6D05D263F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66" t="14514" r="6002" b="43031"/>
          <a:stretch/>
        </p:blipFill>
        <p:spPr>
          <a:xfrm>
            <a:off x="6003583" y="1928714"/>
            <a:ext cx="5727281" cy="30005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448CC7-F625-4AD7-B153-D94C804CB940}"/>
              </a:ext>
            </a:extLst>
          </p:cNvPr>
          <p:cNvSpPr/>
          <p:nvPr/>
        </p:nvSpPr>
        <p:spPr>
          <a:xfrm>
            <a:off x="6188415" y="4893788"/>
            <a:ext cx="1170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/>
              <a:t>Weickert</a:t>
            </a:r>
            <a:r>
              <a:rPr lang="en-US" sz="1000" b="1" dirty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7841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9ACF-7639-45F7-A5B2-40145AFE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Pathophysiology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CB58D2A-29D4-482D-9938-6BF77A508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3306" y="2390047"/>
            <a:ext cx="1656358" cy="536005"/>
          </a:xfrm>
        </p:spPr>
        <p:txBody>
          <a:bodyPr/>
          <a:lstStyle/>
          <a:p>
            <a:r>
              <a:rPr lang="en-US" i="1" u="sng" dirty="0">
                <a:solidFill>
                  <a:schemeClr val="tx1"/>
                </a:solidFill>
              </a:rPr>
              <a:t>Risk Factors 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EB2C33B-D1DF-4045-A7A2-25D8EF490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1953" y="3123127"/>
            <a:ext cx="2426023" cy="2934999"/>
          </a:xfrm>
        </p:spPr>
        <p:txBody>
          <a:bodyPr/>
          <a:lstStyle/>
          <a:p>
            <a:r>
              <a:rPr lang="en-US" dirty="0"/>
              <a:t>Obesity</a:t>
            </a:r>
          </a:p>
          <a:p>
            <a:r>
              <a:rPr lang="en-US" dirty="0"/>
              <a:t>Inactivity</a:t>
            </a:r>
          </a:p>
          <a:p>
            <a:r>
              <a:rPr lang="en-US" dirty="0"/>
              <a:t>High Carbohydrate Diet</a:t>
            </a:r>
          </a:p>
          <a:p>
            <a:r>
              <a:rPr lang="en-US" dirty="0"/>
              <a:t>Family History</a:t>
            </a:r>
          </a:p>
          <a:p>
            <a:r>
              <a:rPr lang="en-US" dirty="0"/>
              <a:t>Etc..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5515A-CE57-425D-878D-C19F00E913AB}"/>
              </a:ext>
            </a:extLst>
          </p:cNvPr>
          <p:cNvSpPr txBox="1"/>
          <p:nvPr/>
        </p:nvSpPr>
        <p:spPr>
          <a:xfrm>
            <a:off x="572635" y="2495165"/>
            <a:ext cx="23310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u="sng" dirty="0"/>
              <a:t>Signs &amp; Symptoms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4D756-E7A8-4295-837E-2985ECEEB303}"/>
              </a:ext>
            </a:extLst>
          </p:cNvPr>
          <p:cNvSpPr txBox="1"/>
          <p:nvPr/>
        </p:nvSpPr>
        <p:spPr>
          <a:xfrm>
            <a:off x="347730" y="3123127"/>
            <a:ext cx="2780887" cy="325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Waistline </a:t>
            </a:r>
            <a:r>
              <a:rPr lang="en-US" sz="1200" dirty="0"/>
              <a:t>(M: &gt;40in; W: &gt;35in)</a:t>
            </a:r>
          </a:p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Hypertension </a:t>
            </a:r>
            <a:r>
              <a:rPr lang="en-US" sz="1200" dirty="0"/>
              <a:t>(&gt;130/80)</a:t>
            </a:r>
          </a:p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Elevated fasting glucose</a:t>
            </a:r>
          </a:p>
          <a:p>
            <a:pPr marL="763200" lvl="1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200" dirty="0"/>
              <a:t>(&gt;100mg/dL) </a:t>
            </a:r>
          </a:p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Elevated Triglycerides </a:t>
            </a:r>
          </a:p>
          <a:p>
            <a:pPr marL="763200" lvl="1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200" dirty="0"/>
              <a:t>(&gt;150mg/dL)</a:t>
            </a:r>
          </a:p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/>
              <a:t>HDL </a:t>
            </a:r>
            <a:r>
              <a:rPr lang="en-US" sz="1200" dirty="0"/>
              <a:t>(&lt;40mg/dL)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</a:pPr>
            <a:endParaRPr lang="en-US" sz="1200" dirty="0"/>
          </a:p>
          <a:p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37B7C70-C5AE-43B0-AF69-9CD3368E66F6}"/>
              </a:ext>
            </a:extLst>
          </p:cNvPr>
          <p:cNvSpPr/>
          <p:nvPr/>
        </p:nvSpPr>
        <p:spPr>
          <a:xfrm>
            <a:off x="5657059" y="3994305"/>
            <a:ext cx="763032" cy="399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F2A6C-3812-48F3-953D-3A946C140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405" t="18662" r="2852" b="37911"/>
          <a:stretch/>
        </p:blipFill>
        <p:spPr>
          <a:xfrm>
            <a:off x="6992338" y="2873337"/>
            <a:ext cx="4127679" cy="34345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A3FE9C-FD30-4E9E-A8E8-F86978BABE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500" t="14303" r="19537" b="80539"/>
          <a:stretch/>
        </p:blipFill>
        <p:spPr>
          <a:xfrm>
            <a:off x="6992338" y="2520838"/>
            <a:ext cx="1829690" cy="2744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7DF2C6-5B59-4A77-B3B2-7CDC74EF26D3}"/>
              </a:ext>
            </a:extLst>
          </p:cNvPr>
          <p:cNvSpPr txBox="1"/>
          <p:nvPr/>
        </p:nvSpPr>
        <p:spPr>
          <a:xfrm>
            <a:off x="7217244" y="6307915"/>
            <a:ext cx="1642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(Taylor, 2008)</a:t>
            </a:r>
          </a:p>
        </p:txBody>
      </p:sp>
    </p:spTree>
    <p:extLst>
      <p:ext uri="{BB962C8B-B14F-4D97-AF65-F5344CB8AC3E}">
        <p14:creationId xmlns:p14="http://schemas.microsoft.com/office/powerpoint/2010/main" val="3362738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8734-5D28-491D-9944-2945EC0D4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Metabolic Syndrome and Type 2 Diabetes 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45A4D93-AD8D-435E-9AA5-0D80401BB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Metabolic Syndrome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718BF60-D927-4DBA-818D-12768460C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35064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group of risk factors that increases your risk for different types chronic conditions of such as cardiovascular and/or Type 2 Diabetes (Beilby, 2004)</a:t>
            </a:r>
          </a:p>
          <a:p>
            <a:pPr marL="0" indent="0">
              <a:buNone/>
            </a:pPr>
            <a:r>
              <a:rPr lang="en-US" i="1" u="sng" dirty="0"/>
              <a:t>Risk Factors </a:t>
            </a:r>
          </a:p>
          <a:p>
            <a:r>
              <a:rPr lang="en-US" sz="1200" dirty="0"/>
              <a:t>Insulin Sensitivity/Resistance</a:t>
            </a:r>
          </a:p>
          <a:p>
            <a:r>
              <a:rPr lang="en-US" sz="1200" dirty="0"/>
              <a:t>Abdominal Obesity </a:t>
            </a:r>
          </a:p>
          <a:p>
            <a:r>
              <a:rPr lang="en-US" sz="1200" dirty="0"/>
              <a:t>Hypertension</a:t>
            </a:r>
          </a:p>
          <a:p>
            <a:r>
              <a:rPr lang="en-US" sz="1200" dirty="0"/>
              <a:t>Triglycerides </a:t>
            </a:r>
          </a:p>
          <a:p>
            <a:r>
              <a:rPr lang="en-US" sz="1200" dirty="0"/>
              <a:t>HDL Cholesterol </a:t>
            </a:r>
          </a:p>
          <a:p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06CF51-3312-487C-AF37-02D2FC168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6" y="2233524"/>
            <a:ext cx="5087073" cy="553373"/>
          </a:xfrm>
        </p:spPr>
        <p:txBody>
          <a:bodyPr/>
          <a:lstStyle/>
          <a:p>
            <a:r>
              <a:rPr lang="en-US" b="1" u="sng" dirty="0">
                <a:solidFill>
                  <a:schemeClr val="tx1"/>
                </a:solidFill>
              </a:rPr>
              <a:t>Type 2 Diabetes 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E87E5F67-E329-438A-AC5A-0CA35C6CC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4302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 chronic metabolic condition that affects the metabolization of glucose. Due to unresponsiveness of cells to insulin. This could lead to a decreased output of insulin by the pancreas.</a:t>
            </a:r>
          </a:p>
          <a:p>
            <a:pPr marL="0" indent="0">
              <a:buNone/>
            </a:pPr>
            <a:r>
              <a:rPr lang="en-US" dirty="0"/>
              <a:t>Individuals who Type 2 Diabetes and are of normal body weight are likely to have a lower personal fat threshold (Taylor &amp; </a:t>
            </a:r>
            <a:r>
              <a:rPr lang="en-US" dirty="0" err="1"/>
              <a:t>Rury</a:t>
            </a:r>
            <a:r>
              <a:rPr lang="en-US" dirty="0"/>
              <a:t>, 2014)</a:t>
            </a:r>
          </a:p>
          <a:p>
            <a:pPr marL="0" indent="0">
              <a:buNone/>
            </a:pPr>
            <a:r>
              <a:rPr lang="en-US" i="1" u="sng" dirty="0"/>
              <a:t>Causes (Most Common)</a:t>
            </a:r>
          </a:p>
          <a:p>
            <a:r>
              <a:rPr lang="en-US" dirty="0"/>
              <a:t>Obesity </a:t>
            </a:r>
          </a:p>
          <a:p>
            <a:r>
              <a:rPr lang="en-US" dirty="0"/>
              <a:t>Decreased Insulin Sensitivity</a:t>
            </a:r>
          </a:p>
          <a:p>
            <a:r>
              <a:rPr lang="en-US" dirty="0"/>
              <a:t>Hyperlipidemia </a:t>
            </a:r>
          </a:p>
          <a:p>
            <a:r>
              <a:rPr lang="en-US" dirty="0"/>
              <a:t>Family History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87012FB-BF5E-498B-A40F-F9E0A7BEA491}"/>
              </a:ext>
            </a:extLst>
          </p:cNvPr>
          <p:cNvSpPr/>
          <p:nvPr/>
        </p:nvSpPr>
        <p:spPr>
          <a:xfrm>
            <a:off x="5509370" y="4122619"/>
            <a:ext cx="708338" cy="39924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4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9FC63-7EE3-4267-8E28-F5453B74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Determining Insulin Sensitivity/Resistance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B156B-AED1-479C-8873-638C1E719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252" y="2125406"/>
            <a:ext cx="4999476" cy="15549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HbA1c/A1C Test (Rohlfing et al. 2002)</a:t>
            </a:r>
          </a:p>
          <a:p>
            <a:pPr lvl="1"/>
            <a:r>
              <a:rPr lang="en-US" dirty="0"/>
              <a:t>Reflects cumulative glucose exposer to RBCs (Glycosylated Hemoglobin)</a:t>
            </a:r>
          </a:p>
          <a:p>
            <a:pPr lvl="1"/>
            <a:r>
              <a:rPr lang="en-US" dirty="0"/>
              <a:t>Measures average fasting blood sugar levels in the past 2 – 3 months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C71EDA-4CF6-4789-979E-9B2FBEFF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3" t="46155" r="59901" b="44722"/>
          <a:stretch/>
        </p:blipFill>
        <p:spPr>
          <a:xfrm>
            <a:off x="207787" y="4441819"/>
            <a:ext cx="6873314" cy="1137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6760CD-404A-4673-8A3F-1F1133B81C28}"/>
              </a:ext>
            </a:extLst>
          </p:cNvPr>
          <p:cNvSpPr txBox="1"/>
          <p:nvPr/>
        </p:nvSpPr>
        <p:spPr>
          <a:xfrm>
            <a:off x="7126663" y="2524889"/>
            <a:ext cx="492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HbA1c Percentage to Blood Glucose Chart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912C-2FA5-4D06-9A78-396710280554}"/>
              </a:ext>
            </a:extLst>
          </p:cNvPr>
          <p:cNvSpPr txBox="1"/>
          <p:nvPr/>
        </p:nvSpPr>
        <p:spPr>
          <a:xfrm>
            <a:off x="2351988" y="4072487"/>
            <a:ext cx="422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HbA1c Test Guidelines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EB94C-FC9C-490C-8F00-3A259BE08EF3}"/>
              </a:ext>
            </a:extLst>
          </p:cNvPr>
          <p:cNvSpPr txBox="1"/>
          <p:nvPr/>
        </p:nvSpPr>
        <p:spPr>
          <a:xfrm>
            <a:off x="2096971" y="5578822"/>
            <a:ext cx="28540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*Provided by the American Diabetes Association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640FC7-994D-40B2-BE19-B14EB6403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3" t="23089" r="20105" b="30833"/>
          <a:stretch/>
        </p:blipFill>
        <p:spPr>
          <a:xfrm>
            <a:off x="7911121" y="3026523"/>
            <a:ext cx="3256627" cy="33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6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EA0-E543-DC4A-A73E-A3EC30A0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Determining Insulin Sensitivity/Resistance 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00DBE-D365-CE43-BB91-029A96100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898" y="2394857"/>
            <a:ext cx="5967201" cy="3511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98703-14A7-7040-8D03-7B2B44187B2F}"/>
              </a:ext>
            </a:extLst>
          </p:cNvPr>
          <p:cNvSpPr txBox="1"/>
          <p:nvPr/>
        </p:nvSpPr>
        <p:spPr>
          <a:xfrm>
            <a:off x="399246" y="2342542"/>
            <a:ext cx="558565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u="sng" dirty="0"/>
              <a:t>HOMA-IR Test </a:t>
            </a:r>
            <a:r>
              <a:rPr lang="en-US" sz="1400" dirty="0"/>
              <a:t>(Salgado et al. 2010; Wallace et al. 2004)</a:t>
            </a:r>
          </a:p>
          <a:p>
            <a:endParaRPr lang="nn-NO" dirty="0"/>
          </a:p>
          <a:p>
            <a:r>
              <a:rPr lang="nn-NO" dirty="0"/>
              <a:t>[fasting insulin (microU/L) x fasting glucose (nmol/L)/22.5]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084D6-65F7-4A8A-9706-B3EB4357D7E1}"/>
              </a:ext>
            </a:extLst>
          </p:cNvPr>
          <p:cNvSpPr/>
          <p:nvPr/>
        </p:nvSpPr>
        <p:spPr>
          <a:xfrm>
            <a:off x="399246" y="3561352"/>
            <a:ext cx="5499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6000" lvl="0" indent="-306000">
              <a:spcBef>
                <a:spcPct val="20000"/>
              </a:spcBef>
              <a:spcAft>
                <a:spcPts val="600"/>
              </a:spcAft>
              <a:buClr>
                <a:srgbClr val="6A5638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EBEBEB"/>
                </a:solidFill>
              </a:rPr>
              <a:t>Method to assess</a:t>
            </a:r>
            <a:r>
              <a:rPr lang="el-GR" dirty="0">
                <a:solidFill>
                  <a:srgbClr val="EBEBEB"/>
                </a:solidFill>
              </a:rPr>
              <a:t> β-</a:t>
            </a:r>
            <a:r>
              <a:rPr lang="en-US" dirty="0">
                <a:solidFill>
                  <a:srgbClr val="EBEBEB"/>
                </a:solidFill>
              </a:rPr>
              <a:t>cell function and insulin sensitivity from fasting glucose and insulin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171920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96053-4AB3-EF4B-AA6D-397578C2B9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963" y="3074611"/>
            <a:ext cx="10993549" cy="147501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Dietary Interventions </a:t>
            </a:r>
          </a:p>
        </p:txBody>
      </p:sp>
    </p:spTree>
    <p:extLst>
      <p:ext uri="{BB962C8B-B14F-4D97-AF65-F5344CB8AC3E}">
        <p14:creationId xmlns:p14="http://schemas.microsoft.com/office/powerpoint/2010/main" val="3583934675"/>
      </p:ext>
    </p:extLst>
  </p:cSld>
  <p:clrMapOvr>
    <a:masterClrMapping/>
  </p:clrMapOvr>
</p:sld>
</file>

<file path=ppt/theme/theme1.xml><?xml version="1.0" encoding="utf-8"?>
<a:theme xmlns:a="http://schemas.openxmlformats.org/drawingml/2006/main" name="Texas State Theme">
  <a:themeElements>
    <a:clrScheme name="Texas State 1">
      <a:dk1>
        <a:srgbClr val="171717"/>
      </a:dk1>
      <a:lt1>
        <a:sysClr val="window" lastClr="FFFFFF"/>
      </a:lt1>
      <a:dk2>
        <a:srgbClr val="171717"/>
      </a:dk2>
      <a:lt2>
        <a:srgbClr val="EBEBEB"/>
      </a:lt2>
      <a:accent1>
        <a:srgbClr val="501414"/>
      </a:accent1>
      <a:accent2>
        <a:srgbClr val="6A5638"/>
      </a:accent2>
      <a:accent3>
        <a:srgbClr val="6A5638"/>
      </a:accent3>
      <a:accent4>
        <a:srgbClr val="501414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xas State Theme" id="{537EDE53-CEDE-42DC-8B22-F8E9B26A12FB}" vid="{57B07507-B656-411A-8AB6-D81A017E6D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83193F0C45F446969D1C44486DE31C" ma:contentTypeVersion="13" ma:contentTypeDescription="Create a new document." ma:contentTypeScope="" ma:versionID="3337cba66acb037a00e7857c7831b5e0">
  <xsd:schema xmlns:xsd="http://www.w3.org/2001/XMLSchema" xmlns:xs="http://www.w3.org/2001/XMLSchema" xmlns:p="http://schemas.microsoft.com/office/2006/metadata/properties" xmlns:ns3="02f3dea0-27cb-44b0-aa53-a377a7c77400" xmlns:ns4="e3fea4cc-7bae-4f7c-9d59-fc000e902d09" targetNamespace="http://schemas.microsoft.com/office/2006/metadata/properties" ma:root="true" ma:fieldsID="976d570959e84f18510619fe4f13ce12" ns3:_="" ns4:_="">
    <xsd:import namespace="02f3dea0-27cb-44b0-aa53-a377a7c77400"/>
    <xsd:import namespace="e3fea4cc-7bae-4f7c-9d59-fc000e902d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2f3dea0-27cb-44b0-aa53-a377a7c77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fea4cc-7bae-4f7c-9d59-fc000e902d09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C8864B-952E-4F22-B583-B7CAB23D66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FEA02B-7AA7-4EA6-9EB5-F292788609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1C6F411-B895-4326-A109-152806B1F3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2f3dea0-27cb-44b0-aa53-a377a7c77400"/>
    <ds:schemaRef ds:uri="e3fea4cc-7bae-4f7c-9d59-fc000e902d0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2799</Words>
  <Application>Microsoft Office PowerPoint</Application>
  <PresentationFormat>Widescreen</PresentationFormat>
  <Paragraphs>277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Corbel</vt:lpstr>
      <vt:lpstr>Gill Sans MT</vt:lpstr>
      <vt:lpstr>Wingdings 2</vt:lpstr>
      <vt:lpstr>Texas State Theme</vt:lpstr>
      <vt:lpstr>Dietary Interventions on Insulin Sensitivity/Resistance</vt:lpstr>
      <vt:lpstr>Overview </vt:lpstr>
      <vt:lpstr>insulin</vt:lpstr>
      <vt:lpstr>Insulin Sensitivity/Resistance</vt:lpstr>
      <vt:lpstr>Pathophysiology </vt:lpstr>
      <vt:lpstr>Metabolic Syndrome and Type 2 Diabetes </vt:lpstr>
      <vt:lpstr>Determining Insulin Sensitivity/Resistance </vt:lpstr>
      <vt:lpstr>Determining Insulin Sensitivity/Resistance </vt:lpstr>
      <vt:lpstr>Dietary Interventions </vt:lpstr>
      <vt:lpstr>Dietary interventions on insulin sensitivity </vt:lpstr>
      <vt:lpstr>Methodologies across Studies</vt:lpstr>
      <vt:lpstr>Ketogenic diet on Sensitivity/Resistance</vt:lpstr>
      <vt:lpstr>LCHF on Insulin Sensitivity/Resistance</vt:lpstr>
      <vt:lpstr>HCLF on Insulin Sensitivity/Resistance</vt:lpstr>
      <vt:lpstr>Trends</vt:lpstr>
      <vt:lpstr>Conclusions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Dietary Interventions on Insulin Sensitivity/Resistance</dc:title>
  <dc:creator>Omar Angel Solis</dc:creator>
  <cp:lastModifiedBy>Omar Angel Solis</cp:lastModifiedBy>
  <cp:revision>1</cp:revision>
  <dcterms:created xsi:type="dcterms:W3CDTF">2020-12-01T01:49:51Z</dcterms:created>
  <dcterms:modified xsi:type="dcterms:W3CDTF">2020-12-01T05:00:13Z</dcterms:modified>
</cp:coreProperties>
</file>